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333333"/>
        </a:fontRef>
        <a:srgbClr val="333333"/>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rgbClr val="D4CCCC"/>
          </a:solidFill>
        </a:fill>
      </a:tcStyle>
    </a:wholeTbl>
    <a:band2H>
      <a:tcTxStyle b="def" i="def"/>
      <a:tcStyle>
        <a:tcBdr/>
        <a:fill>
          <a:solidFill>
            <a:srgbClr val="EBE7E7"/>
          </a:solidFill>
        </a:fill>
      </a:tcStyle>
    </a:band2H>
    <a:firstCol>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chemeClr val="accent1"/>
          </a:solidFill>
        </a:fill>
      </a:tcStyle>
    </a:firstCol>
    <a:lastRow>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381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chemeClr val="accent1"/>
          </a:solidFill>
        </a:fill>
      </a:tcStyle>
    </a:lastRow>
    <a:firstRow>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381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chemeClr val="accent1"/>
          </a:solidFill>
        </a:fill>
      </a:tcStyle>
    </a:firstRow>
  </a:tblStyle>
  <a:tblStyle styleId="{C7B018BB-80A7-4F77-B60F-C8B233D01FF8}" styleName="">
    <a:tblBg/>
    <a:wholeTbl>
      <a:tcTxStyle b="off" i="off">
        <a:fontRef idx="major">
          <a:srgbClr val="333333"/>
        </a:fontRef>
        <a:srgbClr val="333333"/>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rgbClr val="CAD2D8"/>
          </a:solidFill>
        </a:fill>
      </a:tcStyle>
    </a:wholeTbl>
    <a:band2H>
      <a:tcTxStyle b="def" i="def"/>
      <a:tcStyle>
        <a:tcBdr/>
        <a:fill>
          <a:solidFill>
            <a:srgbClr val="E6EAEC"/>
          </a:solidFill>
        </a:fill>
      </a:tcStyle>
    </a:band2H>
    <a:firstCol>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chemeClr val="accent3"/>
          </a:solidFill>
        </a:fill>
      </a:tcStyle>
    </a:firstCol>
    <a:lastRow>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381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chemeClr val="accent3"/>
          </a:solidFill>
        </a:fill>
      </a:tcStyle>
    </a:lastRow>
    <a:firstRow>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381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chemeClr val="accent3"/>
          </a:solidFill>
        </a:fill>
      </a:tcStyle>
    </a:firstRow>
  </a:tblStyle>
  <a:tblStyle styleId="{EEE7283C-3CF3-47DC-8721-378D4A62B228}" styleName="">
    <a:tblBg/>
    <a:wholeTbl>
      <a:tcTxStyle b="off" i="off">
        <a:fontRef idx="major">
          <a:srgbClr val="333333"/>
        </a:fontRef>
        <a:srgbClr val="333333"/>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rgbClr val="F4CACB"/>
          </a:solidFill>
        </a:fill>
      </a:tcStyle>
    </a:wholeTbl>
    <a:band2H>
      <a:tcTxStyle b="def" i="def"/>
      <a:tcStyle>
        <a:tcBdr/>
        <a:fill>
          <a:solidFill>
            <a:srgbClr val="FAE6E7"/>
          </a:solidFill>
        </a:fill>
      </a:tcStyle>
    </a:band2H>
    <a:firstCol>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chemeClr val="accent6"/>
          </a:solidFill>
        </a:fill>
      </a:tcStyle>
    </a:firstCol>
    <a:lastRow>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381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chemeClr val="accent6"/>
          </a:solidFill>
        </a:fill>
      </a:tcStyle>
    </a:lastRow>
    <a:firstRow>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381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chemeClr val="accent6"/>
          </a:solidFill>
        </a:fill>
      </a:tcStyle>
    </a:firstRow>
  </a:tblStyle>
  <a:tblStyle styleId="{CF821DB8-F4EB-4A41-A1BA-3FCAFE7338EE}" styleName="">
    <a:tblBg/>
    <a:wholeTbl>
      <a:tcTxStyle b="off" i="off">
        <a:fontRef idx="major">
          <a:srgbClr val="333333"/>
        </a:fontRef>
        <a:srgbClr val="3333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500000"/>
          </a:solidFill>
        </a:fill>
      </a:tcStyle>
    </a:band2H>
    <a:firstCol>
      <a:tcTxStyle b="on" i="off">
        <a:fontRef idx="major">
          <a:srgbClr val="500000"/>
        </a:fontRef>
        <a:srgbClr val="5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333333"/>
        </a:fontRef>
        <a:srgbClr val="333333"/>
      </a:tcTxStyle>
      <a:tcStyle>
        <a:tcBdr>
          <a:left>
            <a:ln w="12700" cap="flat">
              <a:noFill/>
              <a:miter lim="400000"/>
            </a:ln>
          </a:left>
          <a:right>
            <a:ln w="12700" cap="flat">
              <a:noFill/>
              <a:miter lim="400000"/>
            </a:ln>
          </a:right>
          <a:top>
            <a:ln w="508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rgbClr val="500000"/>
          </a:solidFill>
        </a:fill>
      </a:tcStyle>
    </a:lastRow>
    <a:firstRow>
      <a:tcTxStyle b="on" i="off">
        <a:fontRef idx="major">
          <a:srgbClr val="500000"/>
        </a:fontRef>
        <a:srgbClr val="500000"/>
      </a:tcTxStyle>
      <a:tcStyle>
        <a:tcBdr>
          <a:left>
            <a:ln w="12700" cap="flat">
              <a:noFill/>
              <a:miter lim="400000"/>
            </a:ln>
          </a:left>
          <a:right>
            <a:ln w="12700" cap="flat">
              <a:noFill/>
              <a:miter lim="400000"/>
            </a:ln>
          </a:right>
          <a:top>
            <a:ln w="254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333333"/>
        </a:fontRef>
        <a:srgbClr val="333333"/>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rgbClr val="333333"/>
          </a:solidFill>
        </a:fill>
      </a:tcStyle>
    </a:firstCol>
    <a:lastRow>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38100" cap="flat">
              <a:solidFill>
                <a:srgbClr val="500000"/>
              </a:solidFill>
              <a:prstDash val="solid"/>
              <a:round/>
            </a:ln>
          </a:top>
          <a:bottom>
            <a:ln w="127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rgbClr val="333333"/>
          </a:solidFill>
        </a:fill>
      </a:tcStyle>
    </a:lastRow>
    <a:firstRow>
      <a:tcTxStyle b="on" i="off">
        <a:fontRef idx="major">
          <a:srgbClr val="500000"/>
        </a:fontRef>
        <a:srgbClr val="500000"/>
      </a:tcTxStyle>
      <a:tcStyle>
        <a:tcBdr>
          <a:left>
            <a:ln w="12700" cap="flat">
              <a:solidFill>
                <a:srgbClr val="500000"/>
              </a:solidFill>
              <a:prstDash val="solid"/>
              <a:round/>
            </a:ln>
          </a:left>
          <a:right>
            <a:ln w="12700" cap="flat">
              <a:solidFill>
                <a:srgbClr val="500000"/>
              </a:solidFill>
              <a:prstDash val="solid"/>
              <a:round/>
            </a:ln>
          </a:right>
          <a:top>
            <a:ln w="12700" cap="flat">
              <a:solidFill>
                <a:srgbClr val="500000"/>
              </a:solidFill>
              <a:prstDash val="solid"/>
              <a:round/>
            </a:ln>
          </a:top>
          <a:bottom>
            <a:ln w="38100" cap="flat">
              <a:solidFill>
                <a:srgbClr val="500000"/>
              </a:solidFill>
              <a:prstDash val="solid"/>
              <a:round/>
            </a:ln>
          </a:bottom>
          <a:insideH>
            <a:ln w="12700" cap="flat">
              <a:solidFill>
                <a:srgbClr val="500000"/>
              </a:solidFill>
              <a:prstDash val="solid"/>
              <a:round/>
            </a:ln>
          </a:insideH>
          <a:insideV>
            <a:ln w="12700" cap="flat">
              <a:solidFill>
                <a:srgbClr val="500000"/>
              </a:solidFill>
              <a:prstDash val="solid"/>
              <a:round/>
            </a:ln>
          </a:insideV>
        </a:tcBdr>
        <a:fill>
          <a:solidFill>
            <a:srgbClr val="333333"/>
          </a:solidFill>
        </a:fill>
      </a:tcStyle>
    </a:firstRow>
  </a:tblStyle>
  <a:tblStyle styleId="{2708684C-4D16-4618-839F-0558EEFCDFE6}" styleName="">
    <a:tblBg/>
    <a:wholeTbl>
      <a:tcTxStyle b="off" i="off">
        <a:fontRef idx="maj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solidFill>
            <a:srgbClr val="333333">
              <a:alpha val="20000"/>
            </a:srgbClr>
          </a:solidFill>
        </a:fill>
      </a:tcStyle>
    </a:wholeTbl>
    <a:band2H>
      <a:tcTxStyle b="def" i="def"/>
      <a:tcStyle>
        <a:tcBdr/>
        <a:fill>
          <a:solidFill>
            <a:srgbClr val="FFFFFF"/>
          </a:solidFill>
        </a:fill>
      </a:tcStyle>
    </a:band2H>
    <a:firstCol>
      <a:tcTxStyle b="on" i="off">
        <a:fontRef idx="maj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solidFill>
            <a:srgbClr val="333333">
              <a:alpha val="20000"/>
            </a:srgbClr>
          </a:solidFill>
        </a:fill>
      </a:tcStyle>
    </a:firstCol>
    <a:lastRow>
      <a:tcTxStyle b="on" i="off">
        <a:fontRef idx="maj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508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noFill/>
        </a:fill>
      </a:tcStyle>
    </a:lastRow>
    <a:firstRow>
      <a:tcTxStyle b="on" i="off">
        <a:fontRef idx="maj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254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72" name="Shape 572"/>
          <p:cNvSpPr/>
          <p:nvPr>
            <p:ph type="sldImg"/>
          </p:nvPr>
        </p:nvSpPr>
        <p:spPr>
          <a:xfrm>
            <a:off x="1143000" y="685800"/>
            <a:ext cx="4572000" cy="3429000"/>
          </a:xfrm>
          <a:prstGeom prst="rect">
            <a:avLst/>
          </a:prstGeom>
        </p:spPr>
        <p:txBody>
          <a:bodyPr/>
          <a:lstStyle/>
          <a:p>
            <a:pPr/>
          </a:p>
        </p:txBody>
      </p:sp>
      <p:sp>
        <p:nvSpPr>
          <p:cNvPr id="573" name="Shape 57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e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EQuad">
    <p:spTree>
      <p:nvGrpSpPr>
        <p:cNvPr id="1" name=""/>
        <p:cNvGrpSpPr/>
        <p:nvPr/>
      </p:nvGrpSpPr>
      <p:grpSpPr>
        <a:xfrm>
          <a:off x="0" y="0"/>
          <a:ext cx="0" cy="0"/>
          <a:chOff x="0" y="0"/>
          <a:chExt cx="0" cy="0"/>
        </a:xfrm>
      </p:grpSpPr>
      <p:sp>
        <p:nvSpPr>
          <p:cNvPr id="16"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7"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8"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19" name="Google Shape;16;p9" descr="Google Shape;16;p9"/>
          <p:cNvPicPr>
            <a:picLocks noChangeAspect="1"/>
          </p:cNvPicPr>
          <p:nvPr/>
        </p:nvPicPr>
        <p:blipFill>
          <a:blip r:embed="rId2">
            <a:extLst/>
          </a:blip>
          <a:stretch>
            <a:fillRect/>
          </a:stretch>
        </p:blipFill>
        <p:spPr>
          <a:xfrm>
            <a:off x="0" y="0"/>
            <a:ext cx="12192000" cy="6858001"/>
          </a:xfrm>
          <a:prstGeom prst="rect">
            <a:avLst/>
          </a:prstGeom>
          <a:ln w="12700">
            <a:miter lim="400000"/>
          </a:ln>
        </p:spPr>
      </p:pic>
      <p:sp>
        <p:nvSpPr>
          <p:cNvPr id="20" name="Rectangle 13"/>
          <p:cNvSpPr/>
          <p:nvPr/>
        </p:nvSpPr>
        <p:spPr>
          <a:xfrm>
            <a:off x="0" y="1"/>
            <a:ext cx="12192000" cy="6858001"/>
          </a:xfrm>
          <a:prstGeom prst="rect">
            <a:avLst/>
          </a:prstGeom>
          <a:gradFill>
            <a:gsLst>
              <a:gs pos="0">
                <a:srgbClr val="000000">
                  <a:alpha val="50000"/>
                </a:srgbClr>
              </a:gs>
              <a:gs pos="100000">
                <a:srgbClr val="000000">
                  <a:alpha val="75000"/>
                </a:srgbClr>
              </a:gs>
            </a:gsLst>
            <a:lin ang="10800000"/>
          </a:gradFill>
          <a:ln w="12700">
            <a:miter lim="400000"/>
          </a:ln>
        </p:spPr>
        <p:txBody>
          <a:bodyPr lIns="45718" tIns="45718" rIns="45718" bIns="45718" anchor="ctr"/>
          <a:lstStyle/>
          <a:p>
            <a:pPr algn="ctr">
              <a:defRPr>
                <a:solidFill>
                  <a:srgbClr val="FFFFFF"/>
                </a:solidFill>
              </a:defRPr>
            </a:pPr>
          </a:p>
        </p:txBody>
      </p:sp>
      <p:sp>
        <p:nvSpPr>
          <p:cNvPr id="21" name="Google Shape;17;p9"/>
          <p:cNvSpPr/>
          <p:nvPr/>
        </p:nvSpPr>
        <p:spPr>
          <a:xfrm>
            <a:off x="789935" y="1094298"/>
            <a:ext cx="6858004" cy="2672813"/>
          </a:xfrm>
          <a:prstGeom prst="rect">
            <a:avLst/>
          </a:prstGeom>
          <a:solidFill>
            <a:srgbClr val="732F2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2" name="Google Shape;18;p9"/>
          <p:cNvSpPr/>
          <p:nvPr/>
        </p:nvSpPr>
        <p:spPr>
          <a:xfrm>
            <a:off x="924555" y="968368"/>
            <a:ext cx="6858004" cy="2672814"/>
          </a:xfrm>
          <a:prstGeom prst="rect">
            <a:avLst/>
          </a:prstGeom>
          <a:solidFill>
            <a:srgbClr val="FFFFF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3" name="Title Text"/>
          <p:cNvSpPr txBox="1"/>
          <p:nvPr>
            <p:ph type="title"/>
          </p:nvPr>
        </p:nvSpPr>
        <p:spPr>
          <a:xfrm>
            <a:off x="1137423" y="968368"/>
            <a:ext cx="6423105" cy="2664434"/>
          </a:xfrm>
          <a:prstGeom prst="rect">
            <a:avLst/>
          </a:prstGeom>
        </p:spPr>
        <p:txBody>
          <a:bodyPr lIns="91438" tIns="91438" rIns="91438" bIns="91438"/>
          <a:lstStyle>
            <a:lvl1pPr>
              <a:lnSpc>
                <a:spcPct val="80000"/>
              </a:lnSpc>
              <a:defRPr sz="6500">
                <a:solidFill>
                  <a:srgbClr val="500000"/>
                </a:solidFill>
              </a:defRPr>
            </a:lvl1pPr>
          </a:lstStyle>
          <a:p>
            <a:pPr/>
            <a:r>
              <a:t>Title Text</a:t>
            </a:r>
          </a:p>
        </p:txBody>
      </p:sp>
      <p:sp>
        <p:nvSpPr>
          <p:cNvPr id="24" name="Body Level One…"/>
          <p:cNvSpPr txBox="1"/>
          <p:nvPr>
            <p:ph type="body" sz="quarter" idx="1"/>
          </p:nvPr>
        </p:nvSpPr>
        <p:spPr>
          <a:xfrm>
            <a:off x="1137423" y="4357704"/>
            <a:ext cx="6166056" cy="369398"/>
          </a:xfrm>
          <a:prstGeom prst="rect">
            <a:avLst/>
          </a:prstGeom>
        </p:spPr>
        <p:txBody>
          <a:bodyPr lIns="0" tIns="0" rIns="0" bIns="0" anchor="b"/>
          <a:lstStyle>
            <a:lvl1pPr marL="0" indent="50800">
              <a:lnSpc>
                <a:spcPct val="100000"/>
              </a:lnSpc>
              <a:buSzTx/>
              <a:buFontTx/>
              <a:buNone/>
              <a:defRPr b="1" sz="2400"/>
            </a:lvl1pPr>
            <a:lvl2pPr marL="965200" indent="-381000">
              <a:lnSpc>
                <a:spcPct val="100000"/>
              </a:lnSpc>
              <a:buSzPts val="2400"/>
              <a:buFontTx/>
              <a:buChar char="•"/>
              <a:defRPr b="1" sz="2400"/>
            </a:lvl2pPr>
            <a:lvl3pPr marL="1493519" indent="-426719">
              <a:lnSpc>
                <a:spcPct val="100000"/>
              </a:lnSpc>
              <a:buSzPts val="2400"/>
              <a:buFontTx/>
              <a:defRPr b="1" sz="2400"/>
            </a:lvl3pPr>
            <a:lvl4pPr marL="1993900" indent="-457200">
              <a:lnSpc>
                <a:spcPct val="100000"/>
              </a:lnSpc>
              <a:buSzPts val="2400"/>
              <a:buFontTx/>
              <a:defRPr b="1" sz="2400"/>
            </a:lvl4pPr>
            <a:lvl5pPr marL="2451100" indent="-457200">
              <a:lnSpc>
                <a:spcPct val="100000"/>
              </a:lnSpc>
              <a:buSzPts val="2400"/>
              <a:buFontTx/>
              <a:defRPr b="1" sz="2400"/>
            </a:lvl5pPr>
          </a:lstStyle>
          <a:p>
            <a:pPr/>
            <a:r>
              <a:t>Body Level One</a:t>
            </a:r>
          </a:p>
          <a:p>
            <a:pPr lvl="1"/>
            <a:r>
              <a:t>Body Level Two</a:t>
            </a:r>
          </a:p>
          <a:p>
            <a:pPr lvl="2"/>
            <a:r>
              <a:t>Body Level Three</a:t>
            </a:r>
          </a:p>
          <a:p>
            <a:pPr lvl="3"/>
            <a:r>
              <a:t>Body Level Four</a:t>
            </a:r>
          </a:p>
          <a:p>
            <a:pPr lvl="4"/>
            <a:r>
              <a:t>Body Level Five</a:t>
            </a:r>
          </a:p>
        </p:txBody>
      </p:sp>
      <p:pic>
        <p:nvPicPr>
          <p:cNvPr id="25" name="Picture 5" descr="Picture 5"/>
          <p:cNvPicPr>
            <a:picLocks noChangeAspect="1"/>
          </p:cNvPicPr>
          <p:nvPr/>
        </p:nvPicPr>
        <p:blipFill>
          <a:blip r:embed="rId3">
            <a:extLst/>
          </a:blip>
          <a:stretch>
            <a:fillRect/>
          </a:stretch>
        </p:blipFill>
        <p:spPr>
          <a:xfrm>
            <a:off x="8072490" y="5511796"/>
            <a:ext cx="3561940" cy="911589"/>
          </a:xfrm>
          <a:prstGeom prst="rect">
            <a:avLst/>
          </a:prstGeom>
          <a:ln w="12700">
            <a:miter lim="400000"/>
          </a:ln>
        </p:spPr>
      </p:pic>
      <p:sp>
        <p:nvSpPr>
          <p:cNvPr id="26"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136"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37"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38"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139" name="Google Shape;28;p10" descr="Google Shape;28;p10"/>
          <p:cNvPicPr>
            <a:picLocks noChangeAspect="1"/>
          </p:cNvPicPr>
          <p:nvPr/>
        </p:nvPicPr>
        <p:blipFill>
          <a:blip r:embed="rId2">
            <a:extLst/>
          </a:blip>
          <a:stretch>
            <a:fillRect/>
          </a:stretch>
        </p:blipFill>
        <p:spPr>
          <a:xfrm>
            <a:off x="11109072" y="389275"/>
            <a:ext cx="699898" cy="574917"/>
          </a:xfrm>
          <a:prstGeom prst="rect">
            <a:avLst/>
          </a:prstGeom>
          <a:ln w="12700">
            <a:miter lim="400000"/>
          </a:ln>
        </p:spPr>
      </p:pic>
      <p:sp>
        <p:nvSpPr>
          <p:cNvPr id="140"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41" name="Title Text"/>
          <p:cNvSpPr txBox="1"/>
          <p:nvPr>
            <p:ph type="title"/>
          </p:nvPr>
        </p:nvSpPr>
        <p:spPr>
          <a:xfrm>
            <a:off x="546410" y="470544"/>
            <a:ext cx="10807390" cy="1220146"/>
          </a:xfrm>
          <a:prstGeom prst="rect">
            <a:avLst/>
          </a:prstGeom>
        </p:spPr>
        <p:txBody>
          <a:bodyPr lIns="45699" tIns="45699" rIns="45699" bIns="45699"/>
          <a:lstStyle/>
          <a:p>
            <a:pPr/>
            <a:r>
              <a:t>Title Text</a:t>
            </a:r>
          </a:p>
        </p:txBody>
      </p:sp>
      <p:sp>
        <p:nvSpPr>
          <p:cNvPr id="142" name="Body Level One…"/>
          <p:cNvSpPr txBox="1"/>
          <p:nvPr>
            <p:ph type="body" idx="1"/>
          </p:nvPr>
        </p:nvSpPr>
        <p:spPr>
          <a:xfrm>
            <a:off x="546410" y="1825625"/>
            <a:ext cx="10807390" cy="4351338"/>
          </a:xfrm>
          <a:prstGeom prst="rect">
            <a:avLst/>
          </a:prstGeom>
        </p:spPr>
        <p:txBody>
          <a:bodyPr lIns="45699" tIns="45699" rIns="45699" bIns="45699"/>
          <a:lstStyle>
            <a:lvl1pPr marL="457200" indent="-406400">
              <a:buClr>
                <a:srgbClr val="B6B6B6"/>
              </a:buClr>
              <a:buSzPts val="2800"/>
              <a:defRPr b="1"/>
            </a:lvl1pPr>
            <a:lvl2pPr marL="977900" indent="-444500">
              <a:buClr>
                <a:srgbClr val="B6B6B6"/>
              </a:buClr>
              <a:buSzPts val="2800"/>
              <a:buChar char="•"/>
              <a:defRPr b="1"/>
            </a:lvl2pPr>
            <a:lvl3pPr marL="1513838" indent="-497838">
              <a:buClr>
                <a:srgbClr val="B6B6B6"/>
              </a:buClr>
              <a:buSzPts val="2800"/>
              <a:defRPr b="1"/>
            </a:lvl3pPr>
            <a:lvl4pPr marL="2019300" indent="-533400">
              <a:buClr>
                <a:srgbClr val="B6B6B6"/>
              </a:buClr>
              <a:buSzPts val="2800"/>
              <a:defRPr b="1"/>
            </a:lvl4pPr>
            <a:lvl5pPr marL="2476500" indent="-533400">
              <a:buClr>
                <a:srgbClr val="B6B6B6"/>
              </a:buClr>
              <a:buSzPts val="2800"/>
              <a:defRPr b="1"/>
            </a:lvl5pPr>
          </a:lstStyle>
          <a:p>
            <a:pPr/>
            <a:r>
              <a:t>Body Level One</a:t>
            </a:r>
          </a:p>
          <a:p>
            <a:pPr lvl="1"/>
            <a:r>
              <a:t>Body Level Two</a:t>
            </a:r>
          </a:p>
          <a:p>
            <a:pPr lvl="2"/>
            <a:r>
              <a:t>Body Level Three</a:t>
            </a:r>
          </a:p>
          <a:p>
            <a:pPr lvl="3"/>
            <a:r>
              <a:t>Body Level Four</a:t>
            </a:r>
          </a:p>
          <a:p>
            <a:pPr lvl="4"/>
            <a:r>
              <a:t>Body Level Five</a:t>
            </a:r>
          </a:p>
        </p:txBody>
      </p:sp>
      <p:sp>
        <p:nvSpPr>
          <p:cNvPr id="143"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50"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51"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52"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153" name="Google Shape;28;p10" descr="Google Shape;28;p10"/>
          <p:cNvPicPr>
            <a:picLocks noChangeAspect="1"/>
          </p:cNvPicPr>
          <p:nvPr/>
        </p:nvPicPr>
        <p:blipFill>
          <a:blip r:embed="rId2">
            <a:extLst/>
          </a:blip>
          <a:stretch>
            <a:fillRect/>
          </a:stretch>
        </p:blipFill>
        <p:spPr>
          <a:xfrm>
            <a:off x="11109072" y="389275"/>
            <a:ext cx="699898" cy="574917"/>
          </a:xfrm>
          <a:prstGeom prst="rect">
            <a:avLst/>
          </a:prstGeom>
          <a:ln w="12700">
            <a:miter lim="400000"/>
          </a:ln>
        </p:spPr>
      </p:pic>
      <p:sp>
        <p:nvSpPr>
          <p:cNvPr id="154" name="Body Level One…"/>
          <p:cNvSpPr txBox="1"/>
          <p:nvPr>
            <p:ph type="body" sz="quarter" idx="1"/>
          </p:nvPr>
        </p:nvSpPr>
        <p:spPr>
          <a:xfrm>
            <a:off x="546410" y="1714616"/>
            <a:ext cx="5451167" cy="823914"/>
          </a:xfrm>
          <a:prstGeom prst="rect">
            <a:avLst/>
          </a:prstGeom>
        </p:spPr>
        <p:txBody>
          <a:bodyPr lIns="45699" tIns="45699" rIns="45699" bIns="45699" anchor="b"/>
          <a:lstStyle>
            <a:lvl1pPr marL="0" indent="9525">
              <a:buSzTx/>
              <a:buFontTx/>
              <a:buNone/>
              <a:defRPr b="1" sz="2600"/>
            </a:lvl1pPr>
            <a:lvl2pPr indent="9525">
              <a:buFontTx/>
              <a:defRPr b="1" sz="2600"/>
            </a:lvl2pPr>
            <a:lvl3pPr marL="0" indent="9525">
              <a:buSzTx/>
              <a:buFontTx/>
              <a:buNone/>
              <a:defRPr b="1" sz="2600"/>
            </a:lvl3pPr>
            <a:lvl4pPr marL="0" indent="9525">
              <a:buSzTx/>
              <a:buFontTx/>
              <a:buNone/>
              <a:defRPr b="1" sz="2600"/>
            </a:lvl4pPr>
            <a:lvl5pPr marL="0" indent="9525">
              <a:buSzTx/>
              <a:buFontTx/>
              <a:buNone/>
              <a:defRPr b="1" sz="2600"/>
            </a:lvl5pPr>
          </a:lstStyle>
          <a:p>
            <a:pPr/>
            <a:r>
              <a:t>Body Level One</a:t>
            </a:r>
          </a:p>
          <a:p>
            <a:pPr lvl="1"/>
            <a:r>
              <a:t>Body Level Two</a:t>
            </a:r>
          </a:p>
          <a:p>
            <a:pPr lvl="2"/>
            <a:r>
              <a:t>Body Level Three</a:t>
            </a:r>
          </a:p>
          <a:p>
            <a:pPr lvl="3"/>
            <a:r>
              <a:t>Body Level Four</a:t>
            </a:r>
          </a:p>
          <a:p>
            <a:pPr lvl="4"/>
            <a:r>
              <a:t>Body Level Five</a:t>
            </a:r>
          </a:p>
        </p:txBody>
      </p:sp>
      <p:sp>
        <p:nvSpPr>
          <p:cNvPr id="155" name="Google Shape;68;p15"/>
          <p:cNvSpPr txBox="1"/>
          <p:nvPr>
            <p:ph type="body" sz="half" idx="21"/>
          </p:nvPr>
        </p:nvSpPr>
        <p:spPr>
          <a:xfrm>
            <a:off x="546407" y="2538528"/>
            <a:ext cx="5451169" cy="3684588"/>
          </a:xfrm>
          <a:prstGeom prst="rect">
            <a:avLst/>
          </a:prstGeom>
        </p:spPr>
        <p:txBody>
          <a:bodyPr lIns="45699" tIns="45699" rIns="45699" bIns="45699"/>
          <a:lstStyle/>
          <a:p>
            <a:pPr/>
          </a:p>
        </p:txBody>
      </p:sp>
      <p:sp>
        <p:nvSpPr>
          <p:cNvPr id="156" name="Google Shape;69;p15"/>
          <p:cNvSpPr txBox="1"/>
          <p:nvPr>
            <p:ph type="body" sz="quarter" idx="22"/>
          </p:nvPr>
        </p:nvSpPr>
        <p:spPr>
          <a:xfrm>
            <a:off x="6172197" y="1714616"/>
            <a:ext cx="5473394" cy="823914"/>
          </a:xfrm>
          <a:prstGeom prst="rect">
            <a:avLst/>
          </a:prstGeom>
        </p:spPr>
        <p:txBody>
          <a:bodyPr lIns="45699" tIns="45699" rIns="45699" bIns="45699" anchor="b"/>
          <a:lstStyle/>
          <a:p>
            <a:pPr/>
          </a:p>
        </p:txBody>
      </p:sp>
      <p:sp>
        <p:nvSpPr>
          <p:cNvPr id="157" name="Google Shape;70;p15"/>
          <p:cNvSpPr txBox="1"/>
          <p:nvPr>
            <p:ph type="body" sz="half" idx="23"/>
          </p:nvPr>
        </p:nvSpPr>
        <p:spPr>
          <a:xfrm>
            <a:off x="6172197" y="2538528"/>
            <a:ext cx="5473394" cy="3684588"/>
          </a:xfrm>
          <a:prstGeom prst="rect">
            <a:avLst/>
          </a:prstGeom>
        </p:spPr>
        <p:txBody>
          <a:bodyPr lIns="45699" tIns="45699" rIns="45699" bIns="45699"/>
          <a:lstStyle/>
          <a:p>
            <a:pPr/>
          </a:p>
        </p:txBody>
      </p:sp>
      <p:sp>
        <p:nvSpPr>
          <p:cNvPr id="158" name="Title Text"/>
          <p:cNvSpPr txBox="1"/>
          <p:nvPr>
            <p:ph type="title"/>
          </p:nvPr>
        </p:nvSpPr>
        <p:spPr>
          <a:xfrm>
            <a:off x="546410" y="470544"/>
            <a:ext cx="10436550" cy="1220146"/>
          </a:xfrm>
          <a:prstGeom prst="rect">
            <a:avLst/>
          </a:prstGeom>
        </p:spPr>
        <p:txBody>
          <a:bodyPr lIns="45699" tIns="45699" rIns="45699" bIns="45699"/>
          <a:lstStyle/>
          <a:p>
            <a:pPr/>
            <a:r>
              <a:t>Title Text</a:t>
            </a:r>
          </a:p>
        </p:txBody>
      </p:sp>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66"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67"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68"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69" name="Title Text"/>
          <p:cNvSpPr txBox="1"/>
          <p:nvPr>
            <p:ph type="title"/>
          </p:nvPr>
        </p:nvSpPr>
        <p:spPr>
          <a:xfrm>
            <a:off x="546410" y="470544"/>
            <a:ext cx="11262556" cy="1220146"/>
          </a:xfrm>
          <a:prstGeom prst="rect">
            <a:avLst/>
          </a:prstGeom>
        </p:spPr>
        <p:txBody>
          <a:bodyPr/>
          <a:lstStyle/>
          <a:p>
            <a:pPr/>
            <a:r>
              <a:t>Title Text</a:t>
            </a:r>
          </a:p>
        </p:txBody>
      </p:sp>
      <p:sp>
        <p:nvSpPr>
          <p:cNvPr id="17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71" name="Google Shape;26;p10"/>
          <p:cNvSpPr/>
          <p:nvPr/>
        </p:nvSpPr>
        <p:spPr>
          <a:xfrm>
            <a:off x="383031" y="389275"/>
            <a:ext cx="690883" cy="8127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Section Header">
    <p:spTree>
      <p:nvGrpSpPr>
        <p:cNvPr id="1" name=""/>
        <p:cNvGrpSpPr/>
        <p:nvPr/>
      </p:nvGrpSpPr>
      <p:grpSpPr>
        <a:xfrm>
          <a:off x="0" y="0"/>
          <a:ext cx="0" cy="0"/>
          <a:chOff x="0" y="0"/>
          <a:chExt cx="0" cy="0"/>
        </a:xfrm>
      </p:grpSpPr>
      <p:sp>
        <p:nvSpPr>
          <p:cNvPr id="179"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80"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81"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82" name="Google Shape;45;p12"/>
          <p:cNvSpPr/>
          <p:nvPr/>
        </p:nvSpPr>
        <p:spPr>
          <a:xfrm>
            <a:off x="5659107" y="2091759"/>
            <a:ext cx="6172201" cy="4115209"/>
          </a:xfrm>
          <a:prstGeom prst="rect">
            <a:avLst/>
          </a:prstGeom>
          <a:solidFill>
            <a:srgbClr val="E9E4DD"/>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83" name="Google Shape;46;p12"/>
          <p:cNvSpPr/>
          <p:nvPr>
            <p:ph type="pic" sz="half" idx="21"/>
          </p:nvPr>
        </p:nvSpPr>
        <p:spPr>
          <a:xfrm>
            <a:off x="5557837" y="1990725"/>
            <a:ext cx="6172202" cy="4114800"/>
          </a:xfrm>
          <a:prstGeom prst="rect">
            <a:avLst/>
          </a:prstGeom>
        </p:spPr>
        <p:txBody>
          <a:bodyPr lIns="91439" tIns="45719" rIns="91439" bIns="45719">
            <a:noAutofit/>
          </a:bodyPr>
          <a:lstStyle/>
          <a:p>
            <a:pPr/>
          </a:p>
        </p:txBody>
      </p:sp>
      <p:sp>
        <p:nvSpPr>
          <p:cNvPr id="184" name="Google Shape;26;p10"/>
          <p:cNvSpPr/>
          <p:nvPr/>
        </p:nvSpPr>
        <p:spPr>
          <a:xfrm>
            <a:off x="383031" y="389275"/>
            <a:ext cx="690883" cy="8127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85" name="Title Text"/>
          <p:cNvSpPr txBox="1"/>
          <p:nvPr>
            <p:ph type="title"/>
          </p:nvPr>
        </p:nvSpPr>
        <p:spPr>
          <a:xfrm>
            <a:off x="546410" y="470544"/>
            <a:ext cx="11284896" cy="1220146"/>
          </a:xfrm>
          <a:prstGeom prst="rect">
            <a:avLst/>
          </a:prstGeom>
        </p:spPr>
        <p:txBody>
          <a:bodyPr lIns="45699" tIns="45699" rIns="45699" bIns="45699"/>
          <a:lstStyle/>
          <a:p>
            <a:pPr/>
            <a:r>
              <a:t>Title Text</a:t>
            </a:r>
          </a:p>
        </p:txBody>
      </p:sp>
      <p:sp>
        <p:nvSpPr>
          <p:cNvPr id="186" name="Body Level One…"/>
          <p:cNvSpPr txBox="1"/>
          <p:nvPr>
            <p:ph type="body" sz="half" idx="1"/>
          </p:nvPr>
        </p:nvSpPr>
        <p:spPr>
          <a:xfrm>
            <a:off x="546410" y="1825625"/>
            <a:ext cx="4910160" cy="4351338"/>
          </a:xfrm>
          <a:prstGeom prst="rect">
            <a:avLst/>
          </a:prstGeom>
        </p:spPr>
        <p:txBody>
          <a:bodyPr lIns="45699" tIns="45699" rIns="45699" bIns="45699"/>
          <a:lstStyle>
            <a:lvl1pPr marL="0" indent="50800">
              <a:buSzTx/>
              <a:buFontTx/>
              <a:buNone/>
              <a:defRPr b="1"/>
            </a:lvl1pPr>
            <a:lvl2pPr marL="1028700" indent="-444500">
              <a:buSzPts val="2800"/>
              <a:buFontTx/>
              <a:buChar char="•"/>
              <a:defRPr b="1"/>
            </a:lvl2pPr>
            <a:lvl3pPr marL="1564638" indent="-497838">
              <a:buSzPts val="2800"/>
              <a:buFontTx/>
              <a:defRPr b="1"/>
            </a:lvl3pPr>
            <a:lvl4pPr marL="2070100" indent="-533400">
              <a:buSzPts val="2800"/>
              <a:buFontTx/>
              <a:defRPr b="1"/>
            </a:lvl4pPr>
            <a:lvl5pPr marL="2527300" indent="-533400">
              <a:buSzPts val="2800"/>
              <a:buFontTx/>
              <a:defRPr b="1"/>
            </a:lvl5pPr>
          </a:lstStyle>
          <a:p>
            <a:pPr/>
            <a:r>
              <a:t>Body Level One</a:t>
            </a:r>
          </a:p>
          <a:p>
            <a:pPr lvl="1"/>
            <a:r>
              <a:t>Body Level Two</a:t>
            </a:r>
          </a:p>
          <a:p>
            <a:pPr lvl="2"/>
            <a:r>
              <a:t>Body Level Three</a:t>
            </a:r>
          </a:p>
          <a:p>
            <a:pPr lvl="3"/>
            <a:r>
              <a:t>Body Level Four</a:t>
            </a:r>
          </a:p>
          <a:p>
            <a:pPr lvl="4"/>
            <a:r>
              <a:t>Body Level Five</a:t>
            </a:r>
          </a:p>
        </p:txBody>
      </p:sp>
      <p:sp>
        <p:nvSpPr>
          <p:cNvPr id="1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194"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95"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96"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97" name="Title Text"/>
          <p:cNvSpPr txBox="1"/>
          <p:nvPr>
            <p:ph type="title"/>
          </p:nvPr>
        </p:nvSpPr>
        <p:spPr>
          <a:xfrm>
            <a:off x="546410" y="470544"/>
            <a:ext cx="11262560" cy="1220146"/>
          </a:xfrm>
          <a:prstGeom prst="rect">
            <a:avLst/>
          </a:prstGeom>
        </p:spPr>
        <p:txBody>
          <a:bodyPr/>
          <a:lstStyle/>
          <a:p>
            <a:pPr/>
            <a:r>
              <a:t>Title Text</a:t>
            </a:r>
          </a:p>
        </p:txBody>
      </p:sp>
      <p:sp>
        <p:nvSpPr>
          <p:cNvPr id="198" name="Body Level One…"/>
          <p:cNvSpPr txBox="1"/>
          <p:nvPr>
            <p:ph type="body" sz="half" idx="1"/>
          </p:nvPr>
        </p:nvSpPr>
        <p:spPr>
          <a:xfrm>
            <a:off x="546410" y="1825625"/>
            <a:ext cx="547339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99" name="Google Shape;26;p10"/>
          <p:cNvSpPr/>
          <p:nvPr/>
        </p:nvSpPr>
        <p:spPr>
          <a:xfrm>
            <a:off x="383031" y="389275"/>
            <a:ext cx="690883" cy="8127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207"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08"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09"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10"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11" name="Title Text"/>
          <p:cNvSpPr txBox="1"/>
          <p:nvPr>
            <p:ph type="title"/>
          </p:nvPr>
        </p:nvSpPr>
        <p:spPr>
          <a:xfrm>
            <a:off x="546410" y="470544"/>
            <a:ext cx="10807390" cy="1220146"/>
          </a:xfrm>
          <a:prstGeom prst="rect">
            <a:avLst/>
          </a:prstGeom>
        </p:spPr>
        <p:txBody>
          <a:bodyPr lIns="45699" tIns="45699" rIns="45699" bIns="45699"/>
          <a:lstStyle/>
          <a:p>
            <a:pPr/>
            <a:r>
              <a:t>Title Text</a:t>
            </a:r>
          </a:p>
        </p:txBody>
      </p:sp>
      <p:sp>
        <p:nvSpPr>
          <p:cNvPr id="212" name="Body Level One…"/>
          <p:cNvSpPr txBox="1"/>
          <p:nvPr>
            <p:ph type="body" idx="1"/>
          </p:nvPr>
        </p:nvSpPr>
        <p:spPr>
          <a:xfrm>
            <a:off x="546410" y="1825625"/>
            <a:ext cx="10807390" cy="4351338"/>
          </a:xfrm>
          <a:prstGeom prst="rect">
            <a:avLst/>
          </a:prstGeom>
        </p:spPr>
        <p:txBody>
          <a:bodyPr lIns="45699" tIns="45699" rIns="45699" bIns="45699"/>
          <a:lstStyle>
            <a:lvl1pPr marL="457200" indent="-406400">
              <a:buClr>
                <a:srgbClr val="B6B6B6"/>
              </a:buClr>
              <a:buSzPts val="2800"/>
              <a:defRPr b="1"/>
            </a:lvl1pPr>
            <a:lvl2pPr marL="977900" indent="-444500">
              <a:buClr>
                <a:srgbClr val="B6B6B6"/>
              </a:buClr>
              <a:buSzPts val="2800"/>
              <a:buChar char="•"/>
              <a:defRPr b="1"/>
            </a:lvl2pPr>
            <a:lvl3pPr marL="1513838" indent="-497838">
              <a:buClr>
                <a:srgbClr val="B6B6B6"/>
              </a:buClr>
              <a:buSzPts val="2800"/>
              <a:defRPr b="1"/>
            </a:lvl3pPr>
            <a:lvl4pPr marL="2019300" indent="-533400">
              <a:buClr>
                <a:srgbClr val="B6B6B6"/>
              </a:buClr>
              <a:buSzPts val="2800"/>
              <a:defRPr b="1"/>
            </a:lvl4pPr>
            <a:lvl5pPr marL="2476500" indent="-533400">
              <a:buClr>
                <a:srgbClr val="B6B6B6"/>
              </a:buClr>
              <a:buSzPts val="2800"/>
              <a:defRPr b="1"/>
            </a:lvl5pPr>
          </a:lstStyle>
          <a:p>
            <a:pPr/>
            <a:r>
              <a:t>Body Level One</a:t>
            </a:r>
          </a:p>
          <a:p>
            <a:pPr lvl="1"/>
            <a:r>
              <a:t>Body Level Two</a:t>
            </a:r>
          </a:p>
          <a:p>
            <a:pPr lvl="2"/>
            <a:r>
              <a:t>Body Level Three</a:t>
            </a:r>
          </a:p>
          <a:p>
            <a:pPr lvl="3"/>
            <a:r>
              <a:t>Body Level Four</a:t>
            </a:r>
          </a:p>
          <a:p>
            <a:pPr lvl="4"/>
            <a:r>
              <a:t>Body Level Five</a:t>
            </a:r>
          </a:p>
        </p:txBody>
      </p:sp>
      <p:sp>
        <p:nvSpPr>
          <p:cNvPr id="213"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220"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21"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22"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23" name="Body Level One…"/>
          <p:cNvSpPr txBox="1"/>
          <p:nvPr>
            <p:ph type="body" sz="quarter" idx="1"/>
          </p:nvPr>
        </p:nvSpPr>
        <p:spPr>
          <a:xfrm>
            <a:off x="546410" y="1714616"/>
            <a:ext cx="5451167" cy="823914"/>
          </a:xfrm>
          <a:prstGeom prst="rect">
            <a:avLst/>
          </a:prstGeom>
        </p:spPr>
        <p:txBody>
          <a:bodyPr lIns="45699" tIns="45699" rIns="45699" bIns="45699" anchor="b"/>
          <a:lstStyle>
            <a:lvl1pPr marL="0" indent="9525">
              <a:buSzTx/>
              <a:buFontTx/>
              <a:buNone/>
              <a:defRPr b="1" sz="2600"/>
            </a:lvl1pPr>
            <a:lvl2pPr indent="9525">
              <a:buFontTx/>
              <a:defRPr b="1" sz="2600"/>
            </a:lvl2pPr>
            <a:lvl3pPr marL="0" indent="9525">
              <a:buSzTx/>
              <a:buFontTx/>
              <a:buNone/>
              <a:defRPr b="1" sz="2600"/>
            </a:lvl3pPr>
            <a:lvl4pPr marL="0" indent="9525">
              <a:buSzTx/>
              <a:buFontTx/>
              <a:buNone/>
              <a:defRPr b="1" sz="2600"/>
            </a:lvl4pPr>
            <a:lvl5pPr marL="0" indent="9525">
              <a:buSzTx/>
              <a:buFontTx/>
              <a:buNone/>
              <a:defRPr b="1" sz="2600"/>
            </a:lvl5pPr>
          </a:lstStyle>
          <a:p>
            <a:pPr/>
            <a:r>
              <a:t>Body Level One</a:t>
            </a:r>
          </a:p>
          <a:p>
            <a:pPr lvl="1"/>
            <a:r>
              <a:t>Body Level Two</a:t>
            </a:r>
          </a:p>
          <a:p>
            <a:pPr lvl="2"/>
            <a:r>
              <a:t>Body Level Three</a:t>
            </a:r>
          </a:p>
          <a:p>
            <a:pPr lvl="3"/>
            <a:r>
              <a:t>Body Level Four</a:t>
            </a:r>
          </a:p>
          <a:p>
            <a:pPr lvl="4"/>
            <a:r>
              <a:t>Body Level Five</a:t>
            </a:r>
          </a:p>
        </p:txBody>
      </p:sp>
      <p:sp>
        <p:nvSpPr>
          <p:cNvPr id="224" name="Google Shape;68;p15"/>
          <p:cNvSpPr txBox="1"/>
          <p:nvPr>
            <p:ph type="body" sz="half" idx="21"/>
          </p:nvPr>
        </p:nvSpPr>
        <p:spPr>
          <a:xfrm>
            <a:off x="546407" y="2538528"/>
            <a:ext cx="5451169" cy="3684588"/>
          </a:xfrm>
          <a:prstGeom prst="rect">
            <a:avLst/>
          </a:prstGeom>
        </p:spPr>
        <p:txBody>
          <a:bodyPr lIns="45699" tIns="45699" rIns="45699" bIns="45699"/>
          <a:lstStyle/>
          <a:p>
            <a:pPr/>
          </a:p>
        </p:txBody>
      </p:sp>
      <p:sp>
        <p:nvSpPr>
          <p:cNvPr id="225" name="Google Shape;69;p15"/>
          <p:cNvSpPr txBox="1"/>
          <p:nvPr>
            <p:ph type="body" sz="quarter" idx="22"/>
          </p:nvPr>
        </p:nvSpPr>
        <p:spPr>
          <a:xfrm>
            <a:off x="6172197" y="1714616"/>
            <a:ext cx="5473394" cy="823914"/>
          </a:xfrm>
          <a:prstGeom prst="rect">
            <a:avLst/>
          </a:prstGeom>
        </p:spPr>
        <p:txBody>
          <a:bodyPr lIns="45699" tIns="45699" rIns="45699" bIns="45699" anchor="b"/>
          <a:lstStyle/>
          <a:p>
            <a:pPr/>
          </a:p>
        </p:txBody>
      </p:sp>
      <p:sp>
        <p:nvSpPr>
          <p:cNvPr id="226" name="Google Shape;70;p15"/>
          <p:cNvSpPr txBox="1"/>
          <p:nvPr>
            <p:ph type="body" sz="half" idx="23"/>
          </p:nvPr>
        </p:nvSpPr>
        <p:spPr>
          <a:xfrm>
            <a:off x="6172197" y="2538528"/>
            <a:ext cx="5473394" cy="3684588"/>
          </a:xfrm>
          <a:prstGeom prst="rect">
            <a:avLst/>
          </a:prstGeom>
        </p:spPr>
        <p:txBody>
          <a:bodyPr lIns="45699" tIns="45699" rIns="45699" bIns="45699"/>
          <a:lstStyle/>
          <a:p>
            <a:pPr/>
          </a:p>
        </p:txBody>
      </p:sp>
      <p:sp>
        <p:nvSpPr>
          <p:cNvPr id="227" name="Title Text"/>
          <p:cNvSpPr txBox="1"/>
          <p:nvPr>
            <p:ph type="title"/>
          </p:nvPr>
        </p:nvSpPr>
        <p:spPr>
          <a:xfrm>
            <a:off x="546410" y="470544"/>
            <a:ext cx="11099180" cy="1220146"/>
          </a:xfrm>
          <a:prstGeom prst="rect">
            <a:avLst/>
          </a:prstGeom>
        </p:spPr>
        <p:txBody>
          <a:bodyPr lIns="45699" tIns="45699" rIns="45699" bIns="45699"/>
          <a:lstStyle/>
          <a:p>
            <a:pPr/>
            <a:r>
              <a:t>Title Text</a:t>
            </a:r>
          </a:p>
        </p:txBody>
      </p:sp>
      <p:sp>
        <p:nvSpPr>
          <p:cNvPr id="2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235"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36"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37"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238"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239" name="Title Text"/>
          <p:cNvSpPr txBox="1"/>
          <p:nvPr>
            <p:ph type="title"/>
          </p:nvPr>
        </p:nvSpPr>
        <p:spPr>
          <a:xfrm>
            <a:off x="1524000" y="1122362"/>
            <a:ext cx="9144000" cy="2387601"/>
          </a:xfrm>
          <a:prstGeom prst="rect">
            <a:avLst/>
          </a:prstGeom>
        </p:spPr>
        <p:txBody>
          <a:bodyPr anchor="b"/>
          <a:lstStyle>
            <a:lvl1pPr algn="ctr">
              <a:defRPr sz="6000">
                <a:solidFill>
                  <a:srgbClr val="500000"/>
                </a:solidFill>
              </a:defRPr>
            </a:lvl1pPr>
          </a:lstStyle>
          <a:p>
            <a:pPr/>
            <a:r>
              <a:t>Title Text</a:t>
            </a:r>
          </a:p>
        </p:txBody>
      </p:sp>
      <p:sp>
        <p:nvSpPr>
          <p:cNvPr id="240" name="Body Level One…"/>
          <p:cNvSpPr txBox="1"/>
          <p:nvPr>
            <p:ph type="body" sz="quarter" idx="1"/>
          </p:nvPr>
        </p:nvSpPr>
        <p:spPr>
          <a:xfrm>
            <a:off x="1524000" y="3602037"/>
            <a:ext cx="9144000" cy="1655764"/>
          </a:xfrm>
          <a:prstGeom prst="rect">
            <a:avLst/>
          </a:prstGeom>
        </p:spPr>
        <p:txBody>
          <a:bodyPr/>
          <a:lstStyle>
            <a:lvl1pPr marL="0" indent="0" algn="ctr">
              <a:buSzTx/>
              <a:buFontTx/>
              <a:buNone/>
              <a:defRPr sz="2400">
                <a:solidFill>
                  <a:srgbClr val="3E3E3E"/>
                </a:solidFill>
              </a:defRPr>
            </a:lvl1pPr>
            <a:lvl2pPr algn="ctr">
              <a:buFontTx/>
              <a:defRPr sz="2400">
                <a:solidFill>
                  <a:srgbClr val="3E3E3E"/>
                </a:solidFill>
              </a:defRPr>
            </a:lvl2pPr>
            <a:lvl3pPr marL="0" indent="0" algn="ctr">
              <a:buSzTx/>
              <a:buFontTx/>
              <a:buNone/>
              <a:defRPr sz="2400">
                <a:solidFill>
                  <a:srgbClr val="3E3E3E"/>
                </a:solidFill>
              </a:defRPr>
            </a:lvl3pPr>
            <a:lvl4pPr marL="0" indent="0" algn="ctr">
              <a:buSzTx/>
              <a:buFontTx/>
              <a:buNone/>
              <a:defRPr sz="2400">
                <a:solidFill>
                  <a:srgbClr val="3E3E3E"/>
                </a:solidFill>
              </a:defRPr>
            </a:lvl4pPr>
            <a:lvl5pPr marL="0" indent="0" algn="ctr">
              <a:buSzTx/>
              <a:buFontTx/>
              <a:buNone/>
              <a:defRPr sz="2400">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241"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248"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49"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50"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251"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252" name="Title Text"/>
          <p:cNvSpPr txBox="1"/>
          <p:nvPr>
            <p:ph type="title"/>
          </p:nvPr>
        </p:nvSpPr>
        <p:spPr>
          <a:xfrm>
            <a:off x="383031" y="470544"/>
            <a:ext cx="10546938" cy="1220146"/>
          </a:xfrm>
          <a:prstGeom prst="rect">
            <a:avLst/>
          </a:prstGeom>
        </p:spPr>
        <p:txBody>
          <a:bodyPr/>
          <a:lstStyle>
            <a:lvl1pPr>
              <a:defRPr>
                <a:solidFill>
                  <a:srgbClr val="500000"/>
                </a:solidFill>
              </a:defRPr>
            </a:lvl1pPr>
          </a:lstStyle>
          <a:p>
            <a:pPr/>
            <a:r>
              <a:t>Title Text</a:t>
            </a:r>
          </a:p>
        </p:txBody>
      </p:sp>
      <p:sp>
        <p:nvSpPr>
          <p:cNvPr id="253" name="Body Level One…"/>
          <p:cNvSpPr txBox="1"/>
          <p:nvPr>
            <p:ph type="body" idx="1"/>
          </p:nvPr>
        </p:nvSpPr>
        <p:spPr>
          <a:xfrm>
            <a:off x="383031" y="1825625"/>
            <a:ext cx="11425937" cy="4351338"/>
          </a:xfrm>
          <a:prstGeom prst="rect">
            <a:avLst/>
          </a:prstGeom>
        </p:spPr>
        <p:txBody>
          <a:bodyPr/>
          <a:lstStyle>
            <a:lvl1pPr>
              <a:defRPr>
                <a:solidFill>
                  <a:srgbClr val="3E3E3E"/>
                </a:solidFill>
              </a:defRPr>
            </a:lvl1pPr>
            <a:lvl2pPr marL="723900" indent="-266700">
              <a:buSzPct val="100000"/>
              <a:buChar char="•"/>
              <a:defRPr>
                <a:solidFill>
                  <a:srgbClr val="3E3E3E"/>
                </a:solidFill>
              </a:defRPr>
            </a:lvl2pPr>
            <a:lvl3pPr>
              <a:defRPr>
                <a:solidFill>
                  <a:srgbClr val="3E3E3E"/>
                </a:solidFill>
              </a:defRPr>
            </a:lvl3pPr>
            <a:lvl4pPr>
              <a:defRPr>
                <a:solidFill>
                  <a:srgbClr val="3E3E3E"/>
                </a:solidFill>
              </a:defRPr>
            </a:lvl4pPr>
            <a:lvl5pPr>
              <a:defRPr>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254"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solidFill>
          <a:srgbClr val="FFFFFF"/>
        </a:solidFill>
      </p:bgPr>
    </p:bg>
    <p:spTree>
      <p:nvGrpSpPr>
        <p:cNvPr id="1" name=""/>
        <p:cNvGrpSpPr/>
        <p:nvPr/>
      </p:nvGrpSpPr>
      <p:grpSpPr>
        <a:xfrm>
          <a:off x="0" y="0"/>
          <a:ext cx="0" cy="0"/>
          <a:chOff x="0" y="0"/>
          <a:chExt cx="0" cy="0"/>
        </a:xfrm>
      </p:grpSpPr>
      <p:sp>
        <p:nvSpPr>
          <p:cNvPr id="261"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62"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63"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264"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265" name="Title Text"/>
          <p:cNvSpPr txBox="1"/>
          <p:nvPr>
            <p:ph type="title"/>
          </p:nvPr>
        </p:nvSpPr>
        <p:spPr>
          <a:xfrm>
            <a:off x="416561" y="1709738"/>
            <a:ext cx="11392408" cy="2852737"/>
          </a:xfrm>
          <a:prstGeom prst="rect">
            <a:avLst/>
          </a:prstGeom>
        </p:spPr>
        <p:txBody>
          <a:bodyPr anchor="b"/>
          <a:lstStyle>
            <a:lvl1pPr>
              <a:defRPr sz="6000">
                <a:solidFill>
                  <a:srgbClr val="500000"/>
                </a:solidFill>
              </a:defRPr>
            </a:lvl1pPr>
          </a:lstStyle>
          <a:p>
            <a:pPr/>
            <a:r>
              <a:t>Title Text</a:t>
            </a:r>
          </a:p>
        </p:txBody>
      </p:sp>
      <p:sp>
        <p:nvSpPr>
          <p:cNvPr id="266" name="Body Level One…"/>
          <p:cNvSpPr txBox="1"/>
          <p:nvPr>
            <p:ph type="body" sz="half" idx="1"/>
          </p:nvPr>
        </p:nvSpPr>
        <p:spPr>
          <a:xfrm>
            <a:off x="416561" y="4589462"/>
            <a:ext cx="11392407" cy="1500189"/>
          </a:xfrm>
          <a:prstGeom prst="rect">
            <a:avLst/>
          </a:prstGeom>
        </p:spPr>
        <p:txBody>
          <a:bodyPr/>
          <a:lstStyle>
            <a:lvl1pPr marL="0" indent="0">
              <a:buSzTx/>
              <a:buFontTx/>
              <a:buNone/>
              <a:defRPr sz="2400">
                <a:solidFill>
                  <a:srgbClr val="7C7C7C"/>
                </a:solidFill>
              </a:defRPr>
            </a:lvl1pPr>
            <a:lvl2pPr>
              <a:buFontTx/>
              <a:defRPr sz="2400">
                <a:solidFill>
                  <a:srgbClr val="7C7C7C"/>
                </a:solidFill>
              </a:defRPr>
            </a:lvl2pPr>
            <a:lvl3pPr marL="0" indent="0">
              <a:buSzTx/>
              <a:buFontTx/>
              <a:buNone/>
              <a:defRPr sz="2400">
                <a:solidFill>
                  <a:srgbClr val="7C7C7C"/>
                </a:solidFill>
              </a:defRPr>
            </a:lvl3pPr>
            <a:lvl4pPr marL="0" indent="0">
              <a:buSzTx/>
              <a:buFontTx/>
              <a:buNone/>
              <a:defRPr sz="2400">
                <a:solidFill>
                  <a:srgbClr val="7C7C7C"/>
                </a:solidFill>
              </a:defRPr>
            </a:lvl4pPr>
            <a:lvl5pPr marL="0" indent="0">
              <a:buSzTx/>
              <a:buFontTx/>
              <a:buNone/>
              <a:defRPr sz="2400">
                <a:solidFill>
                  <a:srgbClr val="7C7C7C"/>
                </a:solidFill>
              </a:defRPr>
            </a:lvl5pPr>
          </a:lstStyle>
          <a:p>
            <a:pPr/>
            <a:r>
              <a:t>Body Level One</a:t>
            </a:r>
          </a:p>
          <a:p>
            <a:pPr lvl="1"/>
            <a:r>
              <a:t>Body Level Two</a:t>
            </a:r>
          </a:p>
          <a:p>
            <a:pPr lvl="2"/>
            <a:r>
              <a:t>Body Level Three</a:t>
            </a:r>
          </a:p>
          <a:p>
            <a:pPr lvl="3"/>
            <a:r>
              <a:t>Body Level Four</a:t>
            </a:r>
          </a:p>
          <a:p>
            <a:pPr lvl="4"/>
            <a:r>
              <a:t>Body Level Five</a:t>
            </a:r>
          </a:p>
        </p:txBody>
      </p:sp>
      <p:sp>
        <p:nvSpPr>
          <p:cNvPr id="267"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Maroon">
    <p:spTree>
      <p:nvGrpSpPr>
        <p:cNvPr id="1" name=""/>
        <p:cNvGrpSpPr/>
        <p:nvPr/>
      </p:nvGrpSpPr>
      <p:grpSpPr>
        <a:xfrm>
          <a:off x="0" y="0"/>
          <a:ext cx="0" cy="0"/>
          <a:chOff x="0" y="0"/>
          <a:chExt cx="0" cy="0"/>
        </a:xfrm>
      </p:grpSpPr>
      <p:sp>
        <p:nvSpPr>
          <p:cNvPr id="33"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4"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5"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36" name="Picture 5" descr="Picture 5"/>
          <p:cNvPicPr>
            <a:picLocks noChangeAspect="1"/>
          </p:cNvPicPr>
          <p:nvPr/>
        </p:nvPicPr>
        <p:blipFill>
          <a:blip r:embed="rId2">
            <a:extLst/>
          </a:blip>
          <a:stretch>
            <a:fillRect/>
          </a:stretch>
        </p:blipFill>
        <p:spPr>
          <a:xfrm>
            <a:off x="8072487" y="5587248"/>
            <a:ext cx="3561941" cy="836138"/>
          </a:xfrm>
          <a:prstGeom prst="rect">
            <a:avLst/>
          </a:prstGeom>
          <a:ln w="12700">
            <a:miter lim="400000"/>
          </a:ln>
        </p:spPr>
      </p:pic>
      <p:sp>
        <p:nvSpPr>
          <p:cNvPr id="37" name="Google Shape;17;p9"/>
          <p:cNvSpPr/>
          <p:nvPr/>
        </p:nvSpPr>
        <p:spPr>
          <a:xfrm>
            <a:off x="789934" y="1094298"/>
            <a:ext cx="10477512" cy="2672813"/>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8" name="Google Shape;18;p9"/>
          <p:cNvSpPr/>
          <p:nvPr/>
        </p:nvSpPr>
        <p:spPr>
          <a:xfrm>
            <a:off x="924554" y="968368"/>
            <a:ext cx="10477512" cy="2672814"/>
          </a:xfrm>
          <a:prstGeom prst="rect">
            <a:avLst/>
          </a:prstGeom>
          <a:solidFill>
            <a:srgbClr val="FFFFF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9" name="Title Text"/>
          <p:cNvSpPr txBox="1"/>
          <p:nvPr>
            <p:ph type="title"/>
          </p:nvPr>
        </p:nvSpPr>
        <p:spPr>
          <a:xfrm>
            <a:off x="1137423" y="968368"/>
            <a:ext cx="10130023" cy="2664434"/>
          </a:xfrm>
          <a:prstGeom prst="rect">
            <a:avLst/>
          </a:prstGeom>
        </p:spPr>
        <p:txBody>
          <a:bodyPr lIns="91438" tIns="91438" rIns="91438" bIns="91438"/>
          <a:lstStyle>
            <a:lvl1pPr>
              <a:lnSpc>
                <a:spcPct val="80000"/>
              </a:lnSpc>
              <a:defRPr sz="6500">
                <a:solidFill>
                  <a:srgbClr val="500000"/>
                </a:solidFill>
              </a:defRPr>
            </a:lvl1pPr>
          </a:lstStyle>
          <a:p>
            <a:pPr/>
            <a:r>
              <a:t>Title Text</a:t>
            </a:r>
          </a:p>
        </p:txBody>
      </p:sp>
      <p:sp>
        <p:nvSpPr>
          <p:cNvPr id="40" name="Body Level One…"/>
          <p:cNvSpPr txBox="1"/>
          <p:nvPr>
            <p:ph type="body" sz="quarter" idx="1"/>
          </p:nvPr>
        </p:nvSpPr>
        <p:spPr>
          <a:xfrm>
            <a:off x="1137423" y="4357704"/>
            <a:ext cx="6166056" cy="369398"/>
          </a:xfrm>
          <a:prstGeom prst="rect">
            <a:avLst/>
          </a:prstGeom>
        </p:spPr>
        <p:txBody>
          <a:bodyPr lIns="0" tIns="0" rIns="0" bIns="0" anchor="b"/>
          <a:lstStyle>
            <a:lvl1pPr marL="0" indent="50800">
              <a:lnSpc>
                <a:spcPct val="100000"/>
              </a:lnSpc>
              <a:buSzTx/>
              <a:buFontTx/>
              <a:buNone/>
              <a:defRPr b="1" sz="2400"/>
            </a:lvl1pPr>
            <a:lvl2pPr marL="965200" indent="-381000">
              <a:lnSpc>
                <a:spcPct val="100000"/>
              </a:lnSpc>
              <a:buSzPts val="2400"/>
              <a:buFontTx/>
              <a:buChar char="•"/>
              <a:defRPr b="1" sz="2400"/>
            </a:lvl2pPr>
            <a:lvl3pPr marL="1493519" indent="-426719">
              <a:lnSpc>
                <a:spcPct val="100000"/>
              </a:lnSpc>
              <a:buSzPts val="2400"/>
              <a:buFontTx/>
              <a:defRPr b="1" sz="2400"/>
            </a:lvl3pPr>
            <a:lvl4pPr marL="1993900" indent="-457200">
              <a:lnSpc>
                <a:spcPct val="100000"/>
              </a:lnSpc>
              <a:buSzPts val="2400"/>
              <a:buFontTx/>
              <a:defRPr b="1" sz="2400"/>
            </a:lvl4pPr>
            <a:lvl5pPr marL="2451100" indent="-457200">
              <a:lnSpc>
                <a:spcPct val="100000"/>
              </a:lnSpc>
              <a:buSzPts val="2400"/>
              <a:buFontTx/>
              <a:defRPr b="1" sz="2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bg>
      <p:bgPr>
        <a:solidFill>
          <a:srgbClr val="FFFFFF"/>
        </a:solidFill>
      </p:bgPr>
    </p:bg>
    <p:spTree>
      <p:nvGrpSpPr>
        <p:cNvPr id="1" name=""/>
        <p:cNvGrpSpPr/>
        <p:nvPr/>
      </p:nvGrpSpPr>
      <p:grpSpPr>
        <a:xfrm>
          <a:off x="0" y="0"/>
          <a:ext cx="0" cy="0"/>
          <a:chOff x="0" y="0"/>
          <a:chExt cx="0" cy="0"/>
        </a:xfrm>
      </p:grpSpPr>
      <p:sp>
        <p:nvSpPr>
          <p:cNvPr id="274"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75"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76"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277"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278" name="Title Text"/>
          <p:cNvSpPr txBox="1"/>
          <p:nvPr>
            <p:ph type="title"/>
          </p:nvPr>
        </p:nvSpPr>
        <p:spPr>
          <a:xfrm>
            <a:off x="383031" y="470544"/>
            <a:ext cx="10546938" cy="1220146"/>
          </a:xfrm>
          <a:prstGeom prst="rect">
            <a:avLst/>
          </a:prstGeom>
        </p:spPr>
        <p:txBody>
          <a:bodyPr/>
          <a:lstStyle>
            <a:lvl1pPr>
              <a:defRPr>
                <a:solidFill>
                  <a:srgbClr val="500000"/>
                </a:solidFill>
              </a:defRPr>
            </a:lvl1pPr>
          </a:lstStyle>
          <a:p>
            <a:pPr/>
            <a:r>
              <a:t>Title Text</a:t>
            </a:r>
          </a:p>
        </p:txBody>
      </p:sp>
      <p:sp>
        <p:nvSpPr>
          <p:cNvPr id="279" name="Body Level One…"/>
          <p:cNvSpPr txBox="1"/>
          <p:nvPr>
            <p:ph type="body" sz="half" idx="1"/>
          </p:nvPr>
        </p:nvSpPr>
        <p:spPr>
          <a:xfrm>
            <a:off x="383031" y="1825625"/>
            <a:ext cx="5636770" cy="4351338"/>
          </a:xfrm>
          <a:prstGeom prst="rect">
            <a:avLst/>
          </a:prstGeom>
        </p:spPr>
        <p:txBody>
          <a:bodyPr/>
          <a:lstStyle>
            <a:lvl1pPr>
              <a:defRPr>
                <a:solidFill>
                  <a:srgbClr val="3E3E3E"/>
                </a:solidFill>
              </a:defRPr>
            </a:lvl1pPr>
            <a:lvl2pPr marL="723900" indent="-266700">
              <a:buSzPct val="100000"/>
              <a:buChar char="•"/>
              <a:defRPr>
                <a:solidFill>
                  <a:srgbClr val="3E3E3E"/>
                </a:solidFill>
              </a:defRPr>
            </a:lvl2pPr>
            <a:lvl3pPr>
              <a:defRPr>
                <a:solidFill>
                  <a:srgbClr val="3E3E3E"/>
                </a:solidFill>
              </a:defRPr>
            </a:lvl3pPr>
            <a:lvl4pPr>
              <a:defRPr>
                <a:solidFill>
                  <a:srgbClr val="3E3E3E"/>
                </a:solidFill>
              </a:defRPr>
            </a:lvl4pPr>
            <a:lvl5pPr>
              <a:defRPr>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280"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bg>
      <p:bgPr>
        <a:solidFill>
          <a:srgbClr val="FFFFFF"/>
        </a:solidFill>
      </p:bgPr>
    </p:bg>
    <p:spTree>
      <p:nvGrpSpPr>
        <p:cNvPr id="1" name=""/>
        <p:cNvGrpSpPr/>
        <p:nvPr/>
      </p:nvGrpSpPr>
      <p:grpSpPr>
        <a:xfrm>
          <a:off x="0" y="0"/>
          <a:ext cx="0" cy="0"/>
          <a:chOff x="0" y="0"/>
          <a:chExt cx="0" cy="0"/>
        </a:xfrm>
      </p:grpSpPr>
      <p:sp>
        <p:nvSpPr>
          <p:cNvPr id="287"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88"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289"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290"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291" name="Title Text"/>
          <p:cNvSpPr txBox="1"/>
          <p:nvPr>
            <p:ph type="title"/>
          </p:nvPr>
        </p:nvSpPr>
        <p:spPr>
          <a:xfrm>
            <a:off x="383031" y="497840"/>
            <a:ext cx="10518649" cy="1192850"/>
          </a:xfrm>
          <a:prstGeom prst="rect">
            <a:avLst/>
          </a:prstGeom>
        </p:spPr>
        <p:txBody>
          <a:bodyPr/>
          <a:lstStyle>
            <a:lvl1pPr>
              <a:defRPr>
                <a:solidFill>
                  <a:srgbClr val="500000"/>
                </a:solidFill>
              </a:defRPr>
            </a:lvl1pPr>
          </a:lstStyle>
          <a:p>
            <a:pPr/>
            <a:r>
              <a:t>Title Text</a:t>
            </a:r>
          </a:p>
        </p:txBody>
      </p:sp>
      <p:sp>
        <p:nvSpPr>
          <p:cNvPr id="292" name="Body Level One…"/>
          <p:cNvSpPr txBox="1"/>
          <p:nvPr>
            <p:ph type="body" sz="quarter" idx="1"/>
          </p:nvPr>
        </p:nvSpPr>
        <p:spPr>
          <a:xfrm>
            <a:off x="383031" y="1681163"/>
            <a:ext cx="5614545" cy="823914"/>
          </a:xfrm>
          <a:prstGeom prst="rect">
            <a:avLst/>
          </a:prstGeom>
        </p:spPr>
        <p:txBody>
          <a:bodyPr anchor="b"/>
          <a:lstStyle>
            <a:lvl1pPr marL="0" indent="0">
              <a:buSzTx/>
              <a:buFontTx/>
              <a:buNone/>
              <a:defRPr b="1" sz="2400">
                <a:solidFill>
                  <a:srgbClr val="3E3E3E"/>
                </a:solidFill>
              </a:defRPr>
            </a:lvl1pPr>
            <a:lvl2pPr>
              <a:buFontTx/>
              <a:defRPr b="1" sz="2400">
                <a:solidFill>
                  <a:srgbClr val="3E3E3E"/>
                </a:solidFill>
              </a:defRPr>
            </a:lvl2pPr>
            <a:lvl3pPr marL="0" indent="0">
              <a:buSzTx/>
              <a:buFontTx/>
              <a:buNone/>
              <a:defRPr b="1" sz="2400">
                <a:solidFill>
                  <a:srgbClr val="3E3E3E"/>
                </a:solidFill>
              </a:defRPr>
            </a:lvl3pPr>
            <a:lvl4pPr marL="0" indent="0">
              <a:buSzTx/>
              <a:buFontTx/>
              <a:buNone/>
              <a:defRPr b="1" sz="2400">
                <a:solidFill>
                  <a:srgbClr val="3E3E3E"/>
                </a:solidFill>
              </a:defRPr>
            </a:lvl4pPr>
            <a:lvl5pPr marL="0" indent="0">
              <a:buSzTx/>
              <a:buFontTx/>
              <a:buNone/>
              <a:defRPr b="1" sz="2400">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293" name="Text Placeholder 4"/>
          <p:cNvSpPr/>
          <p:nvPr>
            <p:ph type="body" sz="quarter" idx="21"/>
          </p:nvPr>
        </p:nvSpPr>
        <p:spPr>
          <a:xfrm>
            <a:off x="6172200" y="1681163"/>
            <a:ext cx="5636768" cy="823914"/>
          </a:xfrm>
          <a:prstGeom prst="rect">
            <a:avLst/>
          </a:prstGeom>
        </p:spPr>
        <p:txBody>
          <a:bodyPr anchor="b"/>
          <a:lstStyle/>
          <a:p>
            <a:pPr/>
          </a:p>
        </p:txBody>
      </p:sp>
      <p:sp>
        <p:nvSpPr>
          <p:cNvPr id="294"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301"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02"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03"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04" name="Title Text"/>
          <p:cNvSpPr txBox="1"/>
          <p:nvPr>
            <p:ph type="title"/>
          </p:nvPr>
        </p:nvSpPr>
        <p:spPr>
          <a:xfrm>
            <a:off x="1524000" y="1122362"/>
            <a:ext cx="9144000" cy="2387601"/>
          </a:xfrm>
          <a:prstGeom prst="rect">
            <a:avLst/>
          </a:prstGeom>
        </p:spPr>
        <p:txBody>
          <a:bodyPr anchor="b"/>
          <a:lstStyle>
            <a:lvl1pPr algn="ctr">
              <a:defRPr sz="6000">
                <a:solidFill>
                  <a:srgbClr val="500000"/>
                </a:solidFill>
              </a:defRPr>
            </a:lvl1pPr>
          </a:lstStyle>
          <a:p>
            <a:pPr/>
            <a:r>
              <a:t>Title Text</a:t>
            </a:r>
          </a:p>
        </p:txBody>
      </p:sp>
      <p:sp>
        <p:nvSpPr>
          <p:cNvPr id="305" name="Body Level One…"/>
          <p:cNvSpPr txBox="1"/>
          <p:nvPr>
            <p:ph type="body" sz="quarter" idx="1"/>
          </p:nvPr>
        </p:nvSpPr>
        <p:spPr>
          <a:xfrm>
            <a:off x="1524000" y="3602037"/>
            <a:ext cx="9144000" cy="1655764"/>
          </a:xfrm>
          <a:prstGeom prst="rect">
            <a:avLst/>
          </a:prstGeom>
        </p:spPr>
        <p:txBody>
          <a:bodyPr/>
          <a:lstStyle>
            <a:lvl1pPr marL="0" indent="0" algn="ctr">
              <a:buSzTx/>
              <a:buFontTx/>
              <a:buNone/>
              <a:defRPr sz="2400">
                <a:solidFill>
                  <a:srgbClr val="3E3E3E"/>
                </a:solidFill>
              </a:defRPr>
            </a:lvl1pPr>
            <a:lvl2pPr algn="ctr">
              <a:buFontTx/>
              <a:defRPr sz="2400">
                <a:solidFill>
                  <a:srgbClr val="3E3E3E"/>
                </a:solidFill>
              </a:defRPr>
            </a:lvl2pPr>
            <a:lvl3pPr marL="0" indent="0" algn="ctr">
              <a:buSzTx/>
              <a:buFontTx/>
              <a:buNone/>
              <a:defRPr sz="2400">
                <a:solidFill>
                  <a:srgbClr val="3E3E3E"/>
                </a:solidFill>
              </a:defRPr>
            </a:lvl3pPr>
            <a:lvl4pPr marL="0" indent="0" algn="ctr">
              <a:buSzTx/>
              <a:buFontTx/>
              <a:buNone/>
              <a:defRPr sz="2400">
                <a:solidFill>
                  <a:srgbClr val="3E3E3E"/>
                </a:solidFill>
              </a:defRPr>
            </a:lvl4pPr>
            <a:lvl5pPr marL="0" indent="0" algn="ctr">
              <a:buSzTx/>
              <a:buFontTx/>
              <a:buNone/>
              <a:defRPr sz="2400">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306"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313"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14"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15"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16" name="Title Text"/>
          <p:cNvSpPr txBox="1"/>
          <p:nvPr>
            <p:ph type="title"/>
          </p:nvPr>
        </p:nvSpPr>
        <p:spPr>
          <a:xfrm>
            <a:off x="383031" y="470544"/>
            <a:ext cx="11425937" cy="1220146"/>
          </a:xfrm>
          <a:prstGeom prst="rect">
            <a:avLst/>
          </a:prstGeom>
        </p:spPr>
        <p:txBody>
          <a:bodyPr/>
          <a:lstStyle>
            <a:lvl1pPr>
              <a:defRPr>
                <a:solidFill>
                  <a:srgbClr val="500000"/>
                </a:solidFill>
              </a:defRPr>
            </a:lvl1pPr>
          </a:lstStyle>
          <a:p>
            <a:pPr/>
            <a:r>
              <a:t>Title Text</a:t>
            </a:r>
          </a:p>
        </p:txBody>
      </p:sp>
      <p:sp>
        <p:nvSpPr>
          <p:cNvPr id="317" name="Body Level One…"/>
          <p:cNvSpPr txBox="1"/>
          <p:nvPr>
            <p:ph type="body" idx="1"/>
          </p:nvPr>
        </p:nvSpPr>
        <p:spPr>
          <a:xfrm>
            <a:off x="383031" y="1825625"/>
            <a:ext cx="11425936" cy="4351338"/>
          </a:xfrm>
          <a:prstGeom prst="rect">
            <a:avLst/>
          </a:prstGeom>
        </p:spPr>
        <p:txBody>
          <a:bodyPr/>
          <a:lstStyle>
            <a:lvl1pPr>
              <a:defRPr>
                <a:solidFill>
                  <a:srgbClr val="3E3E3E"/>
                </a:solidFill>
              </a:defRPr>
            </a:lvl1pPr>
            <a:lvl2pPr marL="723900" indent="-266700">
              <a:buSzPct val="100000"/>
              <a:buChar char="•"/>
              <a:defRPr>
                <a:solidFill>
                  <a:srgbClr val="3E3E3E"/>
                </a:solidFill>
              </a:defRPr>
            </a:lvl2pPr>
            <a:lvl3pPr>
              <a:defRPr>
                <a:solidFill>
                  <a:srgbClr val="3E3E3E"/>
                </a:solidFill>
              </a:defRPr>
            </a:lvl3pPr>
            <a:lvl4pPr>
              <a:defRPr>
                <a:solidFill>
                  <a:srgbClr val="3E3E3E"/>
                </a:solidFill>
              </a:defRPr>
            </a:lvl4pPr>
            <a:lvl5pPr>
              <a:defRPr>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318"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solidFill>
          <a:srgbClr val="FFFFFF"/>
        </a:solidFill>
      </p:bgPr>
    </p:bg>
    <p:spTree>
      <p:nvGrpSpPr>
        <p:cNvPr id="1" name=""/>
        <p:cNvGrpSpPr/>
        <p:nvPr/>
      </p:nvGrpSpPr>
      <p:grpSpPr>
        <a:xfrm>
          <a:off x="0" y="0"/>
          <a:ext cx="0" cy="0"/>
          <a:chOff x="0" y="0"/>
          <a:chExt cx="0" cy="0"/>
        </a:xfrm>
      </p:grpSpPr>
      <p:sp>
        <p:nvSpPr>
          <p:cNvPr id="325"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26"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27"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28" name="Title Text"/>
          <p:cNvSpPr txBox="1"/>
          <p:nvPr>
            <p:ph type="title"/>
          </p:nvPr>
        </p:nvSpPr>
        <p:spPr>
          <a:xfrm>
            <a:off x="426719" y="1709738"/>
            <a:ext cx="11382250" cy="2852737"/>
          </a:xfrm>
          <a:prstGeom prst="rect">
            <a:avLst/>
          </a:prstGeom>
        </p:spPr>
        <p:txBody>
          <a:bodyPr anchor="b"/>
          <a:lstStyle>
            <a:lvl1pPr>
              <a:defRPr sz="6000">
                <a:solidFill>
                  <a:srgbClr val="500000"/>
                </a:solidFill>
              </a:defRPr>
            </a:lvl1pPr>
          </a:lstStyle>
          <a:p>
            <a:pPr/>
            <a:r>
              <a:t>Title Text</a:t>
            </a:r>
          </a:p>
        </p:txBody>
      </p:sp>
      <p:sp>
        <p:nvSpPr>
          <p:cNvPr id="329" name="Body Level One…"/>
          <p:cNvSpPr txBox="1"/>
          <p:nvPr>
            <p:ph type="body" sz="half" idx="1"/>
          </p:nvPr>
        </p:nvSpPr>
        <p:spPr>
          <a:xfrm>
            <a:off x="426719" y="4589462"/>
            <a:ext cx="11382250" cy="1500189"/>
          </a:xfrm>
          <a:prstGeom prst="rect">
            <a:avLst/>
          </a:prstGeom>
        </p:spPr>
        <p:txBody>
          <a:bodyPr/>
          <a:lstStyle>
            <a:lvl1pPr marL="0" indent="0">
              <a:buSzTx/>
              <a:buFontTx/>
              <a:buNone/>
              <a:defRPr sz="2400">
                <a:solidFill>
                  <a:srgbClr val="7C7C7C"/>
                </a:solidFill>
              </a:defRPr>
            </a:lvl1pPr>
            <a:lvl2pPr>
              <a:buFontTx/>
              <a:defRPr sz="2400">
                <a:solidFill>
                  <a:srgbClr val="7C7C7C"/>
                </a:solidFill>
              </a:defRPr>
            </a:lvl2pPr>
            <a:lvl3pPr marL="0" indent="0">
              <a:buSzTx/>
              <a:buFontTx/>
              <a:buNone/>
              <a:defRPr sz="2400">
                <a:solidFill>
                  <a:srgbClr val="7C7C7C"/>
                </a:solidFill>
              </a:defRPr>
            </a:lvl3pPr>
            <a:lvl4pPr marL="0" indent="0">
              <a:buSzTx/>
              <a:buFontTx/>
              <a:buNone/>
              <a:defRPr sz="2400">
                <a:solidFill>
                  <a:srgbClr val="7C7C7C"/>
                </a:solidFill>
              </a:defRPr>
            </a:lvl4pPr>
            <a:lvl5pPr marL="0" indent="0">
              <a:buSzTx/>
              <a:buFontTx/>
              <a:buNone/>
              <a:defRPr sz="2400">
                <a:solidFill>
                  <a:srgbClr val="7C7C7C"/>
                </a:solidFill>
              </a:defRPr>
            </a:lvl5pPr>
          </a:lstStyle>
          <a:p>
            <a:pPr/>
            <a:r>
              <a:t>Body Level One</a:t>
            </a:r>
          </a:p>
          <a:p>
            <a:pPr lvl="1"/>
            <a:r>
              <a:t>Body Level Two</a:t>
            </a:r>
          </a:p>
          <a:p>
            <a:pPr lvl="2"/>
            <a:r>
              <a:t>Body Level Three</a:t>
            </a:r>
          </a:p>
          <a:p>
            <a:pPr lvl="3"/>
            <a:r>
              <a:t>Body Level Four</a:t>
            </a:r>
          </a:p>
          <a:p>
            <a:pPr lvl="4"/>
            <a:r>
              <a:t>Body Level Five</a:t>
            </a:r>
          </a:p>
        </p:txBody>
      </p:sp>
      <p:sp>
        <p:nvSpPr>
          <p:cNvPr id="330"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bg>
      <p:bgPr>
        <a:solidFill>
          <a:srgbClr val="FFFFFF"/>
        </a:solidFill>
      </p:bgPr>
    </p:bg>
    <p:spTree>
      <p:nvGrpSpPr>
        <p:cNvPr id="1" name=""/>
        <p:cNvGrpSpPr/>
        <p:nvPr/>
      </p:nvGrpSpPr>
      <p:grpSpPr>
        <a:xfrm>
          <a:off x="0" y="0"/>
          <a:ext cx="0" cy="0"/>
          <a:chOff x="0" y="0"/>
          <a:chExt cx="0" cy="0"/>
        </a:xfrm>
      </p:grpSpPr>
      <p:sp>
        <p:nvSpPr>
          <p:cNvPr id="337"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38"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39"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40" name="Title Text"/>
          <p:cNvSpPr txBox="1"/>
          <p:nvPr>
            <p:ph type="title"/>
          </p:nvPr>
        </p:nvSpPr>
        <p:spPr>
          <a:xfrm>
            <a:off x="383031" y="470544"/>
            <a:ext cx="11425937" cy="1220146"/>
          </a:xfrm>
          <a:prstGeom prst="rect">
            <a:avLst/>
          </a:prstGeom>
        </p:spPr>
        <p:txBody>
          <a:bodyPr/>
          <a:lstStyle>
            <a:lvl1pPr>
              <a:defRPr>
                <a:solidFill>
                  <a:srgbClr val="500000"/>
                </a:solidFill>
              </a:defRPr>
            </a:lvl1pPr>
          </a:lstStyle>
          <a:p>
            <a:pPr/>
            <a:r>
              <a:t>Title Text</a:t>
            </a:r>
          </a:p>
        </p:txBody>
      </p:sp>
      <p:sp>
        <p:nvSpPr>
          <p:cNvPr id="341" name="Body Level One…"/>
          <p:cNvSpPr txBox="1"/>
          <p:nvPr>
            <p:ph type="body" sz="half" idx="1"/>
          </p:nvPr>
        </p:nvSpPr>
        <p:spPr>
          <a:xfrm>
            <a:off x="383031" y="1825625"/>
            <a:ext cx="5636770" cy="4351338"/>
          </a:xfrm>
          <a:prstGeom prst="rect">
            <a:avLst/>
          </a:prstGeom>
        </p:spPr>
        <p:txBody>
          <a:bodyPr/>
          <a:lstStyle>
            <a:lvl1pPr>
              <a:defRPr>
                <a:solidFill>
                  <a:srgbClr val="3E3E3E"/>
                </a:solidFill>
              </a:defRPr>
            </a:lvl1pPr>
            <a:lvl2pPr marL="723900" indent="-266700">
              <a:buSzPct val="100000"/>
              <a:buChar char="•"/>
              <a:defRPr>
                <a:solidFill>
                  <a:srgbClr val="3E3E3E"/>
                </a:solidFill>
              </a:defRPr>
            </a:lvl2pPr>
            <a:lvl3pPr>
              <a:defRPr>
                <a:solidFill>
                  <a:srgbClr val="3E3E3E"/>
                </a:solidFill>
              </a:defRPr>
            </a:lvl3pPr>
            <a:lvl4pPr>
              <a:defRPr>
                <a:solidFill>
                  <a:srgbClr val="3E3E3E"/>
                </a:solidFill>
              </a:defRPr>
            </a:lvl4pPr>
            <a:lvl5pPr>
              <a:defRPr>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342"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bg>
      <p:bgPr>
        <a:solidFill>
          <a:srgbClr val="FFFFFF"/>
        </a:solidFill>
      </p:bgPr>
    </p:bg>
    <p:spTree>
      <p:nvGrpSpPr>
        <p:cNvPr id="1" name=""/>
        <p:cNvGrpSpPr/>
        <p:nvPr/>
      </p:nvGrpSpPr>
      <p:grpSpPr>
        <a:xfrm>
          <a:off x="0" y="0"/>
          <a:ext cx="0" cy="0"/>
          <a:chOff x="0" y="0"/>
          <a:chExt cx="0" cy="0"/>
        </a:xfrm>
      </p:grpSpPr>
      <p:sp>
        <p:nvSpPr>
          <p:cNvPr id="349"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50"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51"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52" name="Title Text"/>
          <p:cNvSpPr txBox="1"/>
          <p:nvPr>
            <p:ph type="title"/>
          </p:nvPr>
        </p:nvSpPr>
        <p:spPr>
          <a:xfrm>
            <a:off x="383031" y="487680"/>
            <a:ext cx="11425936" cy="1193486"/>
          </a:xfrm>
          <a:prstGeom prst="rect">
            <a:avLst/>
          </a:prstGeom>
        </p:spPr>
        <p:txBody>
          <a:bodyPr/>
          <a:lstStyle>
            <a:lvl1pPr>
              <a:defRPr>
                <a:solidFill>
                  <a:srgbClr val="500000"/>
                </a:solidFill>
              </a:defRPr>
            </a:lvl1pPr>
          </a:lstStyle>
          <a:p>
            <a:pPr/>
            <a:r>
              <a:t>Title Text</a:t>
            </a:r>
          </a:p>
        </p:txBody>
      </p:sp>
      <p:sp>
        <p:nvSpPr>
          <p:cNvPr id="353" name="Body Level One…"/>
          <p:cNvSpPr txBox="1"/>
          <p:nvPr>
            <p:ph type="body" sz="quarter" idx="1"/>
          </p:nvPr>
        </p:nvSpPr>
        <p:spPr>
          <a:xfrm>
            <a:off x="383030" y="1681163"/>
            <a:ext cx="5614545" cy="823914"/>
          </a:xfrm>
          <a:prstGeom prst="rect">
            <a:avLst/>
          </a:prstGeom>
        </p:spPr>
        <p:txBody>
          <a:bodyPr anchor="b"/>
          <a:lstStyle>
            <a:lvl1pPr marL="0" indent="0">
              <a:buSzTx/>
              <a:buFontTx/>
              <a:buNone/>
              <a:defRPr b="1" sz="2400">
                <a:solidFill>
                  <a:srgbClr val="3E3E3E"/>
                </a:solidFill>
              </a:defRPr>
            </a:lvl1pPr>
            <a:lvl2pPr>
              <a:buFontTx/>
              <a:defRPr b="1" sz="2400">
                <a:solidFill>
                  <a:srgbClr val="3E3E3E"/>
                </a:solidFill>
              </a:defRPr>
            </a:lvl2pPr>
            <a:lvl3pPr marL="0" indent="0">
              <a:buSzTx/>
              <a:buFontTx/>
              <a:buNone/>
              <a:defRPr b="1" sz="2400">
                <a:solidFill>
                  <a:srgbClr val="3E3E3E"/>
                </a:solidFill>
              </a:defRPr>
            </a:lvl3pPr>
            <a:lvl4pPr marL="0" indent="0">
              <a:buSzTx/>
              <a:buFontTx/>
              <a:buNone/>
              <a:defRPr b="1" sz="2400">
                <a:solidFill>
                  <a:srgbClr val="3E3E3E"/>
                </a:solidFill>
              </a:defRPr>
            </a:lvl4pPr>
            <a:lvl5pPr marL="0" indent="0">
              <a:buSzTx/>
              <a:buFontTx/>
              <a:buNone/>
              <a:defRPr b="1" sz="2400">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354" name="Text Placeholder 4"/>
          <p:cNvSpPr/>
          <p:nvPr>
            <p:ph type="body" sz="quarter" idx="21"/>
          </p:nvPr>
        </p:nvSpPr>
        <p:spPr>
          <a:xfrm>
            <a:off x="6172200" y="1681163"/>
            <a:ext cx="5636768" cy="823914"/>
          </a:xfrm>
          <a:prstGeom prst="rect">
            <a:avLst/>
          </a:prstGeom>
        </p:spPr>
        <p:txBody>
          <a:bodyPr anchor="b"/>
          <a:lstStyle/>
          <a:p>
            <a:pPr/>
          </a:p>
        </p:txBody>
      </p:sp>
      <p:sp>
        <p:nvSpPr>
          <p:cNvPr id="355"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362"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63"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64"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65"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66"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67"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368"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369" name="Title Text"/>
          <p:cNvSpPr txBox="1"/>
          <p:nvPr>
            <p:ph type="title"/>
          </p:nvPr>
        </p:nvSpPr>
        <p:spPr>
          <a:xfrm>
            <a:off x="383031" y="470544"/>
            <a:ext cx="10546938" cy="1220146"/>
          </a:xfrm>
          <a:prstGeom prst="rect">
            <a:avLst/>
          </a:prstGeom>
        </p:spPr>
        <p:txBody>
          <a:bodyPr/>
          <a:lstStyle>
            <a:lvl1pPr>
              <a:defRPr>
                <a:solidFill>
                  <a:srgbClr val="500000"/>
                </a:solidFill>
              </a:defRPr>
            </a:lvl1pPr>
          </a:lstStyle>
          <a:p>
            <a:pPr/>
            <a:r>
              <a:t>Title Text</a:t>
            </a:r>
          </a:p>
        </p:txBody>
      </p:sp>
      <p:sp>
        <p:nvSpPr>
          <p:cNvPr id="370" name="Body Level One…"/>
          <p:cNvSpPr txBox="1"/>
          <p:nvPr>
            <p:ph type="body" idx="1"/>
          </p:nvPr>
        </p:nvSpPr>
        <p:spPr>
          <a:xfrm>
            <a:off x="383031" y="1825625"/>
            <a:ext cx="11425936" cy="4351338"/>
          </a:xfrm>
          <a:prstGeom prst="rect">
            <a:avLst/>
          </a:prstGeom>
        </p:spPr>
        <p:txBody>
          <a:bodyPr/>
          <a:lstStyle>
            <a:lvl1pPr>
              <a:defRPr>
                <a:solidFill>
                  <a:srgbClr val="3E3E3E"/>
                </a:solidFill>
              </a:defRPr>
            </a:lvl1pPr>
            <a:lvl2pPr marL="723900" indent="-266700">
              <a:buSzPct val="100000"/>
              <a:buChar char="•"/>
              <a:defRPr>
                <a:solidFill>
                  <a:srgbClr val="3E3E3E"/>
                </a:solidFill>
              </a:defRPr>
            </a:lvl2pPr>
            <a:lvl3pPr>
              <a:defRPr>
                <a:solidFill>
                  <a:srgbClr val="3E3E3E"/>
                </a:solidFill>
              </a:defRPr>
            </a:lvl3pPr>
            <a:lvl4pPr>
              <a:defRPr>
                <a:solidFill>
                  <a:srgbClr val="3E3E3E"/>
                </a:solidFill>
              </a:defRPr>
            </a:lvl4pPr>
            <a:lvl5pPr>
              <a:defRPr>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371"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bg>
      <p:bgPr>
        <a:solidFill>
          <a:srgbClr val="FFFFFF"/>
        </a:solidFill>
      </p:bgPr>
    </p:bg>
    <p:spTree>
      <p:nvGrpSpPr>
        <p:cNvPr id="1" name=""/>
        <p:cNvGrpSpPr/>
        <p:nvPr/>
      </p:nvGrpSpPr>
      <p:grpSpPr>
        <a:xfrm>
          <a:off x="0" y="0"/>
          <a:ext cx="0" cy="0"/>
          <a:chOff x="0" y="0"/>
          <a:chExt cx="0" cy="0"/>
        </a:xfrm>
      </p:grpSpPr>
      <p:sp>
        <p:nvSpPr>
          <p:cNvPr id="378"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79"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80"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81"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82"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83"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384"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385" name="Title Text"/>
          <p:cNvSpPr txBox="1"/>
          <p:nvPr>
            <p:ph type="title"/>
          </p:nvPr>
        </p:nvSpPr>
        <p:spPr>
          <a:xfrm>
            <a:off x="383031" y="470544"/>
            <a:ext cx="10546938" cy="1220146"/>
          </a:xfrm>
          <a:prstGeom prst="rect">
            <a:avLst/>
          </a:prstGeom>
        </p:spPr>
        <p:txBody>
          <a:bodyPr/>
          <a:lstStyle>
            <a:lvl1pPr>
              <a:defRPr>
                <a:solidFill>
                  <a:srgbClr val="500000"/>
                </a:solidFill>
              </a:defRPr>
            </a:lvl1pPr>
          </a:lstStyle>
          <a:p>
            <a:pPr/>
            <a:r>
              <a:t>Title Text</a:t>
            </a:r>
          </a:p>
        </p:txBody>
      </p:sp>
      <p:sp>
        <p:nvSpPr>
          <p:cNvPr id="386" name="Body Level One…"/>
          <p:cNvSpPr txBox="1"/>
          <p:nvPr>
            <p:ph type="body" sz="half" idx="1"/>
          </p:nvPr>
        </p:nvSpPr>
        <p:spPr>
          <a:xfrm>
            <a:off x="383031" y="1825625"/>
            <a:ext cx="5636770" cy="4351338"/>
          </a:xfrm>
          <a:prstGeom prst="rect">
            <a:avLst/>
          </a:prstGeom>
        </p:spPr>
        <p:txBody>
          <a:bodyPr/>
          <a:lstStyle>
            <a:lvl1pPr>
              <a:defRPr>
                <a:solidFill>
                  <a:srgbClr val="3E3E3E"/>
                </a:solidFill>
              </a:defRPr>
            </a:lvl1pPr>
            <a:lvl2pPr marL="723900" indent="-266700">
              <a:buSzPct val="100000"/>
              <a:buChar char="•"/>
              <a:defRPr>
                <a:solidFill>
                  <a:srgbClr val="3E3E3E"/>
                </a:solidFill>
              </a:defRPr>
            </a:lvl2pPr>
            <a:lvl3pPr>
              <a:defRPr>
                <a:solidFill>
                  <a:srgbClr val="3E3E3E"/>
                </a:solidFill>
              </a:defRPr>
            </a:lvl3pPr>
            <a:lvl4pPr>
              <a:defRPr>
                <a:solidFill>
                  <a:srgbClr val="3E3E3E"/>
                </a:solidFill>
              </a:defRPr>
            </a:lvl4pPr>
            <a:lvl5pPr>
              <a:defRPr>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387"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bg>
      <p:bgPr>
        <a:solidFill>
          <a:srgbClr val="FFFFFF"/>
        </a:solidFill>
      </p:bgPr>
    </p:bg>
    <p:spTree>
      <p:nvGrpSpPr>
        <p:cNvPr id="1" name=""/>
        <p:cNvGrpSpPr/>
        <p:nvPr/>
      </p:nvGrpSpPr>
      <p:grpSpPr>
        <a:xfrm>
          <a:off x="0" y="0"/>
          <a:ext cx="0" cy="0"/>
          <a:chOff x="0" y="0"/>
          <a:chExt cx="0" cy="0"/>
        </a:xfrm>
      </p:grpSpPr>
      <p:sp>
        <p:nvSpPr>
          <p:cNvPr id="394"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95"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96"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97"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98"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99"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400"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401" name="Title Text"/>
          <p:cNvSpPr txBox="1"/>
          <p:nvPr>
            <p:ph type="title"/>
          </p:nvPr>
        </p:nvSpPr>
        <p:spPr>
          <a:xfrm>
            <a:off x="546410" y="365125"/>
            <a:ext cx="10345110" cy="1325563"/>
          </a:xfrm>
          <a:prstGeom prst="rect">
            <a:avLst/>
          </a:prstGeom>
        </p:spPr>
        <p:txBody>
          <a:bodyPr/>
          <a:lstStyle>
            <a:lvl1pPr>
              <a:defRPr>
                <a:solidFill>
                  <a:srgbClr val="500000"/>
                </a:solidFill>
              </a:defRPr>
            </a:lvl1pPr>
          </a:lstStyle>
          <a:p>
            <a:pPr/>
            <a:r>
              <a:t>Title Text</a:t>
            </a:r>
          </a:p>
        </p:txBody>
      </p:sp>
      <p:sp>
        <p:nvSpPr>
          <p:cNvPr id="402" name="Body Level One…"/>
          <p:cNvSpPr txBox="1"/>
          <p:nvPr>
            <p:ph type="body" sz="quarter" idx="1"/>
          </p:nvPr>
        </p:nvSpPr>
        <p:spPr>
          <a:xfrm>
            <a:off x="546410" y="1681163"/>
            <a:ext cx="5451165" cy="823914"/>
          </a:xfrm>
          <a:prstGeom prst="rect">
            <a:avLst/>
          </a:prstGeom>
        </p:spPr>
        <p:txBody>
          <a:bodyPr anchor="b"/>
          <a:lstStyle>
            <a:lvl1pPr marL="0" indent="0">
              <a:buSzTx/>
              <a:buFontTx/>
              <a:buNone/>
              <a:defRPr b="1" sz="2400">
                <a:solidFill>
                  <a:srgbClr val="3E3E3E"/>
                </a:solidFill>
              </a:defRPr>
            </a:lvl1pPr>
            <a:lvl2pPr>
              <a:buFontTx/>
              <a:defRPr b="1" sz="2400">
                <a:solidFill>
                  <a:srgbClr val="3E3E3E"/>
                </a:solidFill>
              </a:defRPr>
            </a:lvl2pPr>
            <a:lvl3pPr marL="0" indent="0">
              <a:buSzTx/>
              <a:buFontTx/>
              <a:buNone/>
              <a:defRPr b="1" sz="2400">
                <a:solidFill>
                  <a:srgbClr val="3E3E3E"/>
                </a:solidFill>
              </a:defRPr>
            </a:lvl3pPr>
            <a:lvl4pPr marL="0" indent="0">
              <a:buSzTx/>
              <a:buFontTx/>
              <a:buNone/>
              <a:defRPr b="1" sz="2400">
                <a:solidFill>
                  <a:srgbClr val="3E3E3E"/>
                </a:solidFill>
              </a:defRPr>
            </a:lvl4pPr>
            <a:lvl5pPr marL="0" indent="0">
              <a:buSzTx/>
              <a:buFontTx/>
              <a:buNone/>
              <a:defRPr b="1" sz="2400">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403" name="Text Placeholder 4"/>
          <p:cNvSpPr/>
          <p:nvPr>
            <p:ph type="body" sz="quarter" idx="21"/>
          </p:nvPr>
        </p:nvSpPr>
        <p:spPr>
          <a:xfrm>
            <a:off x="6172200" y="1681163"/>
            <a:ext cx="5636768" cy="823914"/>
          </a:xfrm>
          <a:prstGeom prst="rect">
            <a:avLst/>
          </a:prstGeom>
        </p:spPr>
        <p:txBody>
          <a:bodyPr anchor="b"/>
          <a:lstStyle/>
          <a:p>
            <a:pPr/>
          </a:p>
        </p:txBody>
      </p:sp>
      <p:sp>
        <p:nvSpPr>
          <p:cNvPr id="404"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Section Header Photo">
    <p:spTree>
      <p:nvGrpSpPr>
        <p:cNvPr id="1" name=""/>
        <p:cNvGrpSpPr/>
        <p:nvPr/>
      </p:nvGrpSpPr>
      <p:grpSpPr>
        <a:xfrm>
          <a:off x="0" y="0"/>
          <a:ext cx="0" cy="0"/>
          <a:chOff x="0" y="0"/>
          <a:chExt cx="0" cy="0"/>
        </a:xfrm>
      </p:grpSpPr>
      <p:sp>
        <p:nvSpPr>
          <p:cNvPr id="48"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9"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0"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51" name="Picture 1" descr="Picture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2" name="Google Shape;32;p11"/>
          <p:cNvSpPr/>
          <p:nvPr/>
        </p:nvSpPr>
        <p:spPr>
          <a:xfrm>
            <a:off x="2656558" y="2647943"/>
            <a:ext cx="6696000" cy="1205974"/>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3" name="Google Shape;33;p11"/>
          <p:cNvSpPr/>
          <p:nvPr/>
        </p:nvSpPr>
        <p:spPr>
          <a:xfrm>
            <a:off x="2748000" y="2546344"/>
            <a:ext cx="6696000" cy="1205973"/>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4" name="Title Text"/>
          <p:cNvSpPr txBox="1"/>
          <p:nvPr>
            <p:ph type="title"/>
          </p:nvPr>
        </p:nvSpPr>
        <p:spPr>
          <a:xfrm>
            <a:off x="2748000" y="2546343"/>
            <a:ext cx="6696000" cy="1205974"/>
          </a:xfrm>
          <a:prstGeom prst="rect">
            <a:avLst/>
          </a:prstGeom>
        </p:spPr>
        <p:txBody>
          <a:bodyPr lIns="45699" tIns="45699" rIns="45699" bIns="45699"/>
          <a:lstStyle>
            <a:lvl1pPr algn="ctr">
              <a:defRPr i="0">
                <a:solidFill>
                  <a:srgbClr val="FFFFFF"/>
                </a:solidFill>
              </a:defRPr>
            </a:lvl1pPr>
          </a:lstStyle>
          <a:p>
            <a:pPr/>
            <a:r>
              <a:t>Title Text</a:t>
            </a:r>
          </a:p>
        </p:txBody>
      </p:sp>
      <p:sp>
        <p:nvSpPr>
          <p:cNvPr id="55"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p:bg>
      <p:bgPr>
        <a:solidFill>
          <a:srgbClr val="FFFFFF"/>
        </a:solidFill>
      </p:bgPr>
    </p:bg>
    <p:spTree>
      <p:nvGrpSpPr>
        <p:cNvPr id="1" name=""/>
        <p:cNvGrpSpPr/>
        <p:nvPr/>
      </p:nvGrpSpPr>
      <p:grpSpPr>
        <a:xfrm>
          <a:off x="0" y="0"/>
          <a:ext cx="0" cy="0"/>
          <a:chOff x="0" y="0"/>
          <a:chExt cx="0" cy="0"/>
        </a:xfrm>
      </p:grpSpPr>
      <p:sp>
        <p:nvSpPr>
          <p:cNvPr id="411"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12"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13"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14"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15"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16"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417"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pic>
        <p:nvPicPr>
          <p:cNvPr id="418"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419"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20" name="Title Text"/>
          <p:cNvSpPr txBox="1"/>
          <p:nvPr>
            <p:ph type="title"/>
          </p:nvPr>
        </p:nvSpPr>
        <p:spPr>
          <a:xfrm>
            <a:off x="383031" y="470544"/>
            <a:ext cx="10546938" cy="1220146"/>
          </a:xfrm>
          <a:prstGeom prst="rect">
            <a:avLst/>
          </a:prstGeom>
        </p:spPr>
        <p:txBody>
          <a:bodyPr lIns="45699" tIns="45699" rIns="45699" bIns="45699"/>
          <a:lstStyle>
            <a:lvl1pPr>
              <a:defRPr>
                <a:solidFill>
                  <a:srgbClr val="500000"/>
                </a:solidFill>
              </a:defRPr>
            </a:lvl1pPr>
          </a:lstStyle>
          <a:p>
            <a:pPr/>
            <a:r>
              <a:t>Title Text</a:t>
            </a:r>
          </a:p>
        </p:txBody>
      </p:sp>
      <p:sp>
        <p:nvSpPr>
          <p:cNvPr id="421" name="Body Level One…"/>
          <p:cNvSpPr txBox="1"/>
          <p:nvPr>
            <p:ph type="body" idx="1"/>
          </p:nvPr>
        </p:nvSpPr>
        <p:spPr>
          <a:xfrm>
            <a:off x="383031" y="1825624"/>
            <a:ext cx="11443210" cy="4717416"/>
          </a:xfrm>
          <a:prstGeom prst="rect">
            <a:avLst/>
          </a:prstGeom>
        </p:spPr>
        <p:txBody>
          <a:bodyPr lIns="45699" tIns="45699" rIns="45699" bIns="45699"/>
          <a:lstStyle>
            <a:lvl1pPr marL="457200" indent="-406400">
              <a:buClr>
                <a:srgbClr val="B6B6B6"/>
              </a:buClr>
              <a:buSzPts val="2800"/>
              <a:defRPr b="1">
                <a:solidFill>
                  <a:srgbClr val="3E3E3E"/>
                </a:solidFill>
              </a:defRPr>
            </a:lvl1pPr>
            <a:lvl2pPr marL="977900" indent="-444500">
              <a:buClr>
                <a:srgbClr val="B6B6B6"/>
              </a:buClr>
              <a:buSzPts val="2800"/>
              <a:buChar char="•"/>
              <a:defRPr b="1">
                <a:solidFill>
                  <a:srgbClr val="3E3E3E"/>
                </a:solidFill>
              </a:defRPr>
            </a:lvl2pPr>
            <a:lvl3pPr marL="1513838" indent="-497838">
              <a:buClr>
                <a:srgbClr val="B6B6B6"/>
              </a:buClr>
              <a:buSzPts val="2800"/>
              <a:defRPr b="1">
                <a:solidFill>
                  <a:srgbClr val="3E3E3E"/>
                </a:solidFill>
              </a:defRPr>
            </a:lvl3pPr>
            <a:lvl4pPr marL="2019300" indent="-533400">
              <a:buClr>
                <a:srgbClr val="B6B6B6"/>
              </a:buClr>
              <a:buSzPts val="2800"/>
              <a:defRPr b="1">
                <a:solidFill>
                  <a:srgbClr val="3E3E3E"/>
                </a:solidFill>
              </a:defRPr>
            </a:lvl4pPr>
            <a:lvl5pPr marL="2476500" indent="-533400">
              <a:buClr>
                <a:srgbClr val="B6B6B6"/>
              </a:buClr>
              <a:buSzPts val="2800"/>
              <a:defRPr b="1">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422"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Section Header">
    <p:bg>
      <p:bgPr>
        <a:solidFill>
          <a:srgbClr val="FFFFFF"/>
        </a:solidFill>
      </p:bgPr>
    </p:bg>
    <p:spTree>
      <p:nvGrpSpPr>
        <p:cNvPr id="1" name=""/>
        <p:cNvGrpSpPr/>
        <p:nvPr/>
      </p:nvGrpSpPr>
      <p:grpSpPr>
        <a:xfrm>
          <a:off x="0" y="0"/>
          <a:ext cx="0" cy="0"/>
          <a:chOff x="0" y="0"/>
          <a:chExt cx="0" cy="0"/>
        </a:xfrm>
      </p:grpSpPr>
      <p:sp>
        <p:nvSpPr>
          <p:cNvPr id="429"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30"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31"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32"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33"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34"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435"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pic>
        <p:nvPicPr>
          <p:cNvPr id="436" name="Picture 1" descr="Picture 1"/>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437" name="Google Shape;32;p11"/>
          <p:cNvSpPr/>
          <p:nvPr/>
        </p:nvSpPr>
        <p:spPr>
          <a:xfrm>
            <a:off x="2656558" y="2647943"/>
            <a:ext cx="6696000" cy="1205974"/>
          </a:xfrm>
          <a:prstGeom prst="rect">
            <a:avLst/>
          </a:prstGeom>
          <a:solidFill>
            <a:srgbClr val="732F2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38" name="Google Shape;33;p11"/>
          <p:cNvSpPr/>
          <p:nvPr/>
        </p:nvSpPr>
        <p:spPr>
          <a:xfrm>
            <a:off x="2748000" y="2546344"/>
            <a:ext cx="6696000" cy="1205973"/>
          </a:xfrm>
          <a:prstGeom prst="rect">
            <a:avLst/>
          </a:prstGeom>
          <a:solidFill>
            <a:srgbClr val="500302"/>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39" name="Title Text"/>
          <p:cNvSpPr txBox="1"/>
          <p:nvPr>
            <p:ph type="title"/>
          </p:nvPr>
        </p:nvSpPr>
        <p:spPr>
          <a:xfrm>
            <a:off x="2748000" y="2546343"/>
            <a:ext cx="6696000" cy="1205974"/>
          </a:xfrm>
          <a:prstGeom prst="rect">
            <a:avLst/>
          </a:prstGeom>
        </p:spPr>
        <p:txBody>
          <a:bodyPr lIns="45699" tIns="45699" rIns="45699" bIns="45699"/>
          <a:lstStyle>
            <a:lvl1pPr algn="ctr">
              <a:defRPr i="0">
                <a:solidFill>
                  <a:srgbClr val="FFFFFF"/>
                </a:solidFill>
              </a:defRPr>
            </a:lvl1pPr>
          </a:lstStyle>
          <a:p>
            <a:pPr/>
            <a:r>
              <a:t>Title Text</a:t>
            </a:r>
          </a:p>
        </p:txBody>
      </p:sp>
      <p:sp>
        <p:nvSpPr>
          <p:cNvPr id="440"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Only">
    <p:bg>
      <p:bgPr>
        <a:solidFill>
          <a:srgbClr val="FFFFFF"/>
        </a:solidFill>
      </p:bgPr>
    </p:bg>
    <p:spTree>
      <p:nvGrpSpPr>
        <p:cNvPr id="1" name=""/>
        <p:cNvGrpSpPr/>
        <p:nvPr/>
      </p:nvGrpSpPr>
      <p:grpSpPr>
        <a:xfrm>
          <a:off x="0" y="0"/>
          <a:ext cx="0" cy="0"/>
          <a:chOff x="0" y="0"/>
          <a:chExt cx="0" cy="0"/>
        </a:xfrm>
      </p:grpSpPr>
      <p:sp>
        <p:nvSpPr>
          <p:cNvPr id="447"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48"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49"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50"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51"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52"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453"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454" name="Google Shape;45;p12"/>
          <p:cNvSpPr/>
          <p:nvPr/>
        </p:nvSpPr>
        <p:spPr>
          <a:xfrm>
            <a:off x="5659107" y="2091759"/>
            <a:ext cx="6172201" cy="4115209"/>
          </a:xfrm>
          <a:prstGeom prst="rect">
            <a:avLst/>
          </a:prstGeom>
          <a:solidFill>
            <a:srgbClr val="E9E4DD"/>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55" name="Google Shape;46;p12"/>
          <p:cNvSpPr/>
          <p:nvPr>
            <p:ph type="pic" sz="half" idx="21"/>
          </p:nvPr>
        </p:nvSpPr>
        <p:spPr>
          <a:xfrm>
            <a:off x="5557837" y="1990725"/>
            <a:ext cx="6172202" cy="4114800"/>
          </a:xfrm>
          <a:prstGeom prst="rect">
            <a:avLst/>
          </a:prstGeom>
        </p:spPr>
        <p:txBody>
          <a:bodyPr lIns="91439" tIns="45719" rIns="91439" bIns="45719">
            <a:noAutofit/>
          </a:bodyPr>
          <a:lstStyle/>
          <a:p>
            <a:pPr/>
          </a:p>
        </p:txBody>
      </p:sp>
      <p:pic>
        <p:nvPicPr>
          <p:cNvPr id="456" name="Google Shape;28;p10" descr="Google Shape;28;p10"/>
          <p:cNvPicPr>
            <a:picLocks noChangeAspect="1"/>
          </p:cNvPicPr>
          <p:nvPr/>
        </p:nvPicPr>
        <p:blipFill>
          <a:blip r:embed="rId2">
            <a:extLst/>
          </a:blip>
          <a:stretch>
            <a:fillRect/>
          </a:stretch>
        </p:blipFill>
        <p:spPr>
          <a:xfrm>
            <a:off x="10929969" y="156824"/>
            <a:ext cx="1076391" cy="1076391"/>
          </a:xfrm>
          <a:prstGeom prst="rect">
            <a:avLst/>
          </a:prstGeom>
          <a:ln w="12700">
            <a:miter lim="400000"/>
          </a:ln>
        </p:spPr>
      </p:pic>
      <p:sp>
        <p:nvSpPr>
          <p:cNvPr id="457" name="Title Text"/>
          <p:cNvSpPr txBox="1"/>
          <p:nvPr>
            <p:ph type="title"/>
          </p:nvPr>
        </p:nvSpPr>
        <p:spPr>
          <a:xfrm>
            <a:off x="383031" y="470544"/>
            <a:ext cx="10255233" cy="1220146"/>
          </a:xfrm>
          <a:prstGeom prst="rect">
            <a:avLst/>
          </a:prstGeom>
        </p:spPr>
        <p:txBody>
          <a:bodyPr lIns="45699" tIns="45699" rIns="45699" bIns="45699"/>
          <a:lstStyle>
            <a:lvl1pPr>
              <a:defRPr>
                <a:solidFill>
                  <a:srgbClr val="500000"/>
                </a:solidFill>
              </a:defRPr>
            </a:lvl1pPr>
          </a:lstStyle>
          <a:p>
            <a:pPr/>
            <a:r>
              <a:t>Title Text</a:t>
            </a:r>
          </a:p>
        </p:txBody>
      </p:sp>
      <p:sp>
        <p:nvSpPr>
          <p:cNvPr id="458" name="Body Level One…"/>
          <p:cNvSpPr txBox="1"/>
          <p:nvPr>
            <p:ph type="body" sz="half" idx="1"/>
          </p:nvPr>
        </p:nvSpPr>
        <p:spPr>
          <a:xfrm>
            <a:off x="383031" y="1825625"/>
            <a:ext cx="5073540" cy="4351338"/>
          </a:xfrm>
          <a:prstGeom prst="rect">
            <a:avLst/>
          </a:prstGeom>
        </p:spPr>
        <p:txBody>
          <a:bodyPr lIns="45699" tIns="45699" rIns="45699" bIns="45699"/>
          <a:lstStyle>
            <a:lvl1pPr marL="0" indent="50800">
              <a:buSzTx/>
              <a:buFontTx/>
              <a:buNone/>
              <a:defRPr b="1">
                <a:solidFill>
                  <a:srgbClr val="3E3E3E"/>
                </a:solidFill>
              </a:defRPr>
            </a:lvl1pPr>
            <a:lvl2pPr marL="1028700" indent="-444500">
              <a:buSzPts val="2800"/>
              <a:buFontTx/>
              <a:buChar char="•"/>
              <a:defRPr b="1">
                <a:solidFill>
                  <a:srgbClr val="3E3E3E"/>
                </a:solidFill>
              </a:defRPr>
            </a:lvl2pPr>
            <a:lvl3pPr marL="1564638" indent="-497838">
              <a:buSzPts val="2800"/>
              <a:buFontTx/>
              <a:defRPr b="1">
                <a:solidFill>
                  <a:srgbClr val="3E3E3E"/>
                </a:solidFill>
              </a:defRPr>
            </a:lvl3pPr>
            <a:lvl4pPr marL="2070100" indent="-533400">
              <a:buSzPts val="2800"/>
              <a:buFontTx/>
              <a:defRPr b="1">
                <a:solidFill>
                  <a:srgbClr val="3E3E3E"/>
                </a:solidFill>
              </a:defRPr>
            </a:lvl4pPr>
            <a:lvl5pPr marL="2527300" indent="-533400">
              <a:buSzPts val="2800"/>
              <a:buFontTx/>
              <a:defRPr b="1">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459"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466"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67"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68"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69"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70"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71"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72" name="Title Text"/>
          <p:cNvSpPr txBox="1"/>
          <p:nvPr>
            <p:ph type="title"/>
          </p:nvPr>
        </p:nvSpPr>
        <p:spPr>
          <a:xfrm>
            <a:off x="1524000" y="1122362"/>
            <a:ext cx="9144000" cy="2387601"/>
          </a:xfrm>
          <a:prstGeom prst="rect">
            <a:avLst/>
          </a:prstGeom>
        </p:spPr>
        <p:txBody>
          <a:bodyPr anchor="b"/>
          <a:lstStyle>
            <a:lvl1pPr algn="ctr">
              <a:defRPr sz="6000">
                <a:solidFill>
                  <a:srgbClr val="500000"/>
                </a:solidFill>
              </a:defRPr>
            </a:lvl1pPr>
          </a:lstStyle>
          <a:p>
            <a:pPr/>
            <a:r>
              <a:t>Title Text</a:t>
            </a:r>
          </a:p>
        </p:txBody>
      </p:sp>
      <p:sp>
        <p:nvSpPr>
          <p:cNvPr id="473" name="Body Level One…"/>
          <p:cNvSpPr txBox="1"/>
          <p:nvPr>
            <p:ph type="body" sz="quarter" idx="1"/>
          </p:nvPr>
        </p:nvSpPr>
        <p:spPr>
          <a:xfrm>
            <a:off x="1524000" y="3602037"/>
            <a:ext cx="9144000" cy="1655764"/>
          </a:xfrm>
          <a:prstGeom prst="rect">
            <a:avLst/>
          </a:prstGeom>
        </p:spPr>
        <p:txBody>
          <a:bodyPr/>
          <a:lstStyle>
            <a:lvl1pPr marL="0" indent="0" algn="ctr">
              <a:buSzTx/>
              <a:buFontTx/>
              <a:buNone/>
              <a:defRPr sz="2400">
                <a:solidFill>
                  <a:srgbClr val="3E3E3E"/>
                </a:solidFill>
              </a:defRPr>
            </a:lvl1pPr>
            <a:lvl2pPr algn="ctr">
              <a:buFontTx/>
              <a:defRPr sz="2400">
                <a:solidFill>
                  <a:srgbClr val="3E3E3E"/>
                </a:solidFill>
              </a:defRPr>
            </a:lvl2pPr>
            <a:lvl3pPr marL="0" indent="0" algn="ctr">
              <a:buSzTx/>
              <a:buFontTx/>
              <a:buNone/>
              <a:defRPr sz="2400">
                <a:solidFill>
                  <a:srgbClr val="3E3E3E"/>
                </a:solidFill>
              </a:defRPr>
            </a:lvl3pPr>
            <a:lvl4pPr marL="0" indent="0" algn="ctr">
              <a:buSzTx/>
              <a:buFontTx/>
              <a:buNone/>
              <a:defRPr sz="2400">
                <a:solidFill>
                  <a:srgbClr val="3E3E3E"/>
                </a:solidFill>
              </a:defRPr>
            </a:lvl4pPr>
            <a:lvl5pPr marL="0" indent="0" algn="ctr">
              <a:buSzTx/>
              <a:buFontTx/>
              <a:buNone/>
              <a:defRPr sz="2400">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474"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481"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82"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83"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84"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85"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86"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87" name="Title Text"/>
          <p:cNvSpPr txBox="1"/>
          <p:nvPr>
            <p:ph type="title"/>
          </p:nvPr>
        </p:nvSpPr>
        <p:spPr>
          <a:xfrm>
            <a:off x="383031" y="470544"/>
            <a:ext cx="11425937" cy="1220146"/>
          </a:xfrm>
          <a:prstGeom prst="rect">
            <a:avLst/>
          </a:prstGeom>
        </p:spPr>
        <p:txBody>
          <a:bodyPr/>
          <a:lstStyle>
            <a:lvl1pPr>
              <a:defRPr>
                <a:solidFill>
                  <a:srgbClr val="500000"/>
                </a:solidFill>
              </a:defRPr>
            </a:lvl1pPr>
          </a:lstStyle>
          <a:p>
            <a:pPr/>
            <a:r>
              <a:t>Title Text</a:t>
            </a:r>
          </a:p>
        </p:txBody>
      </p:sp>
      <p:sp>
        <p:nvSpPr>
          <p:cNvPr id="488" name="Body Level One…"/>
          <p:cNvSpPr txBox="1"/>
          <p:nvPr>
            <p:ph type="body" idx="1"/>
          </p:nvPr>
        </p:nvSpPr>
        <p:spPr>
          <a:prstGeom prst="rect">
            <a:avLst/>
          </a:prstGeom>
        </p:spPr>
        <p:txBody>
          <a:bodyPr/>
          <a:lstStyle>
            <a:lvl1pPr>
              <a:defRPr>
                <a:solidFill>
                  <a:srgbClr val="3E3E3E"/>
                </a:solidFill>
              </a:defRPr>
            </a:lvl1pPr>
            <a:lvl2pPr marL="723900" indent="-266700">
              <a:buSzPct val="100000"/>
              <a:buChar char="•"/>
              <a:defRPr>
                <a:solidFill>
                  <a:srgbClr val="3E3E3E"/>
                </a:solidFill>
              </a:defRPr>
            </a:lvl2pPr>
            <a:lvl3pPr>
              <a:defRPr>
                <a:solidFill>
                  <a:srgbClr val="3E3E3E"/>
                </a:solidFill>
              </a:defRPr>
            </a:lvl3pPr>
            <a:lvl4pPr>
              <a:defRPr>
                <a:solidFill>
                  <a:srgbClr val="3E3E3E"/>
                </a:solidFill>
              </a:defRPr>
            </a:lvl4pPr>
            <a:lvl5pPr>
              <a:defRPr>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489"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bg>
      <p:bgPr>
        <a:solidFill>
          <a:srgbClr val="FFFFFF"/>
        </a:solidFill>
      </p:bgPr>
    </p:bg>
    <p:spTree>
      <p:nvGrpSpPr>
        <p:cNvPr id="1" name=""/>
        <p:cNvGrpSpPr/>
        <p:nvPr/>
      </p:nvGrpSpPr>
      <p:grpSpPr>
        <a:xfrm>
          <a:off x="0" y="0"/>
          <a:ext cx="0" cy="0"/>
          <a:chOff x="0" y="0"/>
          <a:chExt cx="0" cy="0"/>
        </a:xfrm>
      </p:grpSpPr>
      <p:sp>
        <p:nvSpPr>
          <p:cNvPr id="496"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97"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98"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99"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00"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01"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02" name="Google Shape;19;p9"/>
          <p:cNvSpPr/>
          <p:nvPr/>
        </p:nvSpPr>
        <p:spPr>
          <a:xfrm>
            <a:off x="10689766" y="481472"/>
            <a:ext cx="398266" cy="2"/>
          </a:xfrm>
          <a:prstGeom prst="line">
            <a:avLst/>
          </a:prstGeom>
          <a:ln w="44450">
            <a:solidFill>
              <a:schemeClr val="accent2"/>
            </a:solidFill>
            <a:miter/>
          </a:ln>
        </p:spPr>
        <p:txBody>
          <a:bodyPr lIns="45718" tIns="45718" rIns="45718" bIns="45718"/>
          <a:lstStyle/>
          <a:p>
            <a:pPr/>
          </a:p>
        </p:txBody>
      </p:sp>
      <p:sp>
        <p:nvSpPr>
          <p:cNvPr id="503"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bg>
      <p:bgPr>
        <a:solidFill>
          <a:srgbClr val="FFFFFF"/>
        </a:solidFill>
      </p:bgPr>
    </p:bg>
    <p:spTree>
      <p:nvGrpSpPr>
        <p:cNvPr id="1" name=""/>
        <p:cNvGrpSpPr/>
        <p:nvPr/>
      </p:nvGrpSpPr>
      <p:grpSpPr>
        <a:xfrm>
          <a:off x="0" y="0"/>
          <a:ext cx="0" cy="0"/>
          <a:chOff x="0" y="0"/>
          <a:chExt cx="0" cy="0"/>
        </a:xfrm>
      </p:grpSpPr>
      <p:sp>
        <p:nvSpPr>
          <p:cNvPr id="510"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11"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12"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13"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14"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15"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16" name="Title Text"/>
          <p:cNvSpPr txBox="1"/>
          <p:nvPr>
            <p:ph type="title"/>
          </p:nvPr>
        </p:nvSpPr>
        <p:spPr>
          <a:xfrm>
            <a:off x="383031" y="470544"/>
            <a:ext cx="11425937" cy="1220146"/>
          </a:xfrm>
          <a:prstGeom prst="rect">
            <a:avLst/>
          </a:prstGeom>
        </p:spPr>
        <p:txBody>
          <a:bodyPr/>
          <a:lstStyle>
            <a:lvl1pPr>
              <a:defRPr>
                <a:solidFill>
                  <a:srgbClr val="500000"/>
                </a:solidFill>
              </a:defRPr>
            </a:lvl1pPr>
          </a:lstStyle>
          <a:p>
            <a:pPr/>
            <a:r>
              <a:t>Title Text</a:t>
            </a:r>
          </a:p>
        </p:txBody>
      </p:sp>
      <p:sp>
        <p:nvSpPr>
          <p:cNvPr id="517" name="Body Level One…"/>
          <p:cNvSpPr txBox="1"/>
          <p:nvPr>
            <p:ph type="body" sz="half" idx="1"/>
          </p:nvPr>
        </p:nvSpPr>
        <p:spPr>
          <a:xfrm>
            <a:off x="546410" y="1825625"/>
            <a:ext cx="5473390" cy="4351338"/>
          </a:xfrm>
          <a:prstGeom prst="rect">
            <a:avLst/>
          </a:prstGeom>
        </p:spPr>
        <p:txBody>
          <a:bodyPr/>
          <a:lstStyle>
            <a:lvl1pPr>
              <a:defRPr>
                <a:solidFill>
                  <a:srgbClr val="3E3E3E"/>
                </a:solidFill>
              </a:defRPr>
            </a:lvl1pPr>
            <a:lvl2pPr marL="723900" indent="-266700">
              <a:buSzPct val="100000"/>
              <a:buChar char="•"/>
              <a:defRPr>
                <a:solidFill>
                  <a:srgbClr val="3E3E3E"/>
                </a:solidFill>
              </a:defRPr>
            </a:lvl2pPr>
            <a:lvl3pPr>
              <a:defRPr>
                <a:solidFill>
                  <a:srgbClr val="3E3E3E"/>
                </a:solidFill>
              </a:defRPr>
            </a:lvl3pPr>
            <a:lvl4pPr>
              <a:defRPr>
                <a:solidFill>
                  <a:srgbClr val="3E3E3E"/>
                </a:solidFill>
              </a:defRPr>
            </a:lvl4pPr>
            <a:lvl5pPr>
              <a:defRPr>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518"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bg>
      <p:bgPr>
        <a:solidFill>
          <a:srgbClr val="FFFFFF"/>
        </a:solidFill>
      </p:bgPr>
    </p:bg>
    <p:spTree>
      <p:nvGrpSpPr>
        <p:cNvPr id="1" name=""/>
        <p:cNvGrpSpPr/>
        <p:nvPr/>
      </p:nvGrpSpPr>
      <p:grpSpPr>
        <a:xfrm>
          <a:off x="0" y="0"/>
          <a:ext cx="0" cy="0"/>
          <a:chOff x="0" y="0"/>
          <a:chExt cx="0" cy="0"/>
        </a:xfrm>
      </p:grpSpPr>
      <p:sp>
        <p:nvSpPr>
          <p:cNvPr id="525"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26"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27"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28"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29"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30"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31" name="Title Text"/>
          <p:cNvSpPr txBox="1"/>
          <p:nvPr>
            <p:ph type="title"/>
          </p:nvPr>
        </p:nvSpPr>
        <p:spPr>
          <a:xfrm>
            <a:off x="546410" y="365125"/>
            <a:ext cx="11262560" cy="1325563"/>
          </a:xfrm>
          <a:prstGeom prst="rect">
            <a:avLst/>
          </a:prstGeom>
        </p:spPr>
        <p:txBody>
          <a:bodyPr/>
          <a:lstStyle>
            <a:lvl1pPr>
              <a:defRPr>
                <a:solidFill>
                  <a:srgbClr val="500000"/>
                </a:solidFill>
              </a:defRPr>
            </a:lvl1pPr>
          </a:lstStyle>
          <a:p>
            <a:pPr/>
            <a:r>
              <a:t>Title Text</a:t>
            </a:r>
          </a:p>
        </p:txBody>
      </p:sp>
      <p:sp>
        <p:nvSpPr>
          <p:cNvPr id="532" name="Body Level One…"/>
          <p:cNvSpPr txBox="1"/>
          <p:nvPr>
            <p:ph type="body" sz="quarter" idx="1"/>
          </p:nvPr>
        </p:nvSpPr>
        <p:spPr>
          <a:xfrm>
            <a:off x="546410" y="1681163"/>
            <a:ext cx="5451165" cy="823914"/>
          </a:xfrm>
          <a:prstGeom prst="rect">
            <a:avLst/>
          </a:prstGeom>
        </p:spPr>
        <p:txBody>
          <a:bodyPr anchor="b"/>
          <a:lstStyle>
            <a:lvl1pPr marL="0" indent="0">
              <a:buSzTx/>
              <a:buFontTx/>
              <a:buNone/>
              <a:defRPr b="1" sz="2400">
                <a:solidFill>
                  <a:srgbClr val="3E3E3E"/>
                </a:solidFill>
              </a:defRPr>
            </a:lvl1pPr>
            <a:lvl2pPr>
              <a:buFontTx/>
              <a:defRPr b="1" sz="2400">
                <a:solidFill>
                  <a:srgbClr val="3E3E3E"/>
                </a:solidFill>
              </a:defRPr>
            </a:lvl2pPr>
            <a:lvl3pPr marL="0" indent="0">
              <a:buSzTx/>
              <a:buFontTx/>
              <a:buNone/>
              <a:defRPr b="1" sz="2400">
                <a:solidFill>
                  <a:srgbClr val="3E3E3E"/>
                </a:solidFill>
              </a:defRPr>
            </a:lvl3pPr>
            <a:lvl4pPr marL="0" indent="0">
              <a:buSzTx/>
              <a:buFontTx/>
              <a:buNone/>
              <a:defRPr b="1" sz="2400">
                <a:solidFill>
                  <a:srgbClr val="3E3E3E"/>
                </a:solidFill>
              </a:defRPr>
            </a:lvl4pPr>
            <a:lvl5pPr marL="0" indent="0">
              <a:buSzTx/>
              <a:buFontTx/>
              <a:buNone/>
              <a:defRPr b="1" sz="2400">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533" name="Text Placeholder 4"/>
          <p:cNvSpPr/>
          <p:nvPr>
            <p:ph type="body" sz="quarter" idx="21"/>
          </p:nvPr>
        </p:nvSpPr>
        <p:spPr>
          <a:xfrm>
            <a:off x="6172200" y="1681163"/>
            <a:ext cx="5636768" cy="823914"/>
          </a:xfrm>
          <a:prstGeom prst="rect">
            <a:avLst/>
          </a:prstGeom>
        </p:spPr>
        <p:txBody>
          <a:bodyPr anchor="b"/>
          <a:lstStyle/>
          <a:p>
            <a:pPr/>
          </a:p>
        </p:txBody>
      </p:sp>
      <p:sp>
        <p:nvSpPr>
          <p:cNvPr id="534"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bg>
      <p:bgPr>
        <a:solidFill>
          <a:srgbClr val="FFFFFF"/>
        </a:solidFill>
      </p:bgPr>
    </p:bg>
    <p:spTree>
      <p:nvGrpSpPr>
        <p:cNvPr id="1" name=""/>
        <p:cNvGrpSpPr/>
        <p:nvPr/>
      </p:nvGrpSpPr>
      <p:grpSpPr>
        <a:xfrm>
          <a:off x="0" y="0"/>
          <a:ext cx="0" cy="0"/>
          <a:chOff x="0" y="0"/>
          <a:chExt cx="0" cy="0"/>
        </a:xfrm>
      </p:grpSpPr>
      <p:sp>
        <p:nvSpPr>
          <p:cNvPr id="541"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42"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43"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44"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45"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46"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47" name="Title Text"/>
          <p:cNvSpPr txBox="1"/>
          <p:nvPr>
            <p:ph type="title"/>
          </p:nvPr>
        </p:nvSpPr>
        <p:spPr>
          <a:xfrm>
            <a:off x="546410" y="457200"/>
            <a:ext cx="4225615" cy="1600200"/>
          </a:xfrm>
          <a:prstGeom prst="rect">
            <a:avLst/>
          </a:prstGeom>
        </p:spPr>
        <p:txBody>
          <a:bodyPr anchor="b"/>
          <a:lstStyle>
            <a:lvl1pPr>
              <a:defRPr sz="3200">
                <a:solidFill>
                  <a:srgbClr val="500000"/>
                </a:solidFill>
              </a:defRPr>
            </a:lvl1pPr>
          </a:lstStyle>
          <a:p>
            <a:pPr/>
            <a:r>
              <a:t>Title Text</a:t>
            </a:r>
          </a:p>
        </p:txBody>
      </p:sp>
      <p:sp>
        <p:nvSpPr>
          <p:cNvPr id="548" name="Body Level One…"/>
          <p:cNvSpPr txBox="1"/>
          <p:nvPr>
            <p:ph type="body" sz="half" idx="1"/>
          </p:nvPr>
        </p:nvSpPr>
        <p:spPr>
          <a:xfrm>
            <a:off x="5183187" y="987425"/>
            <a:ext cx="6625781" cy="4873625"/>
          </a:xfrm>
          <a:prstGeom prst="rect">
            <a:avLst/>
          </a:prstGeom>
        </p:spPr>
        <p:txBody>
          <a:bodyPr/>
          <a:lstStyle>
            <a:lvl1pPr>
              <a:defRPr sz="3200">
                <a:solidFill>
                  <a:srgbClr val="3E3E3E"/>
                </a:solidFill>
              </a:defRPr>
            </a:lvl1pPr>
            <a:lvl2pPr marL="718457" indent="-261257">
              <a:buSzPct val="100000"/>
              <a:buChar char="•"/>
              <a:defRPr sz="3200">
                <a:solidFill>
                  <a:srgbClr val="3E3E3E"/>
                </a:solidFill>
              </a:defRPr>
            </a:lvl2pPr>
            <a:lvl3pPr marL="1219200" indent="-304800">
              <a:defRPr sz="3200">
                <a:solidFill>
                  <a:srgbClr val="3E3E3E"/>
                </a:solidFill>
              </a:defRPr>
            </a:lvl3pPr>
            <a:lvl4pPr marL="1737360" indent="-365760">
              <a:defRPr sz="3200">
                <a:solidFill>
                  <a:srgbClr val="3E3E3E"/>
                </a:solidFill>
              </a:defRPr>
            </a:lvl4pPr>
            <a:lvl5pPr marL="2194560" indent="-365760">
              <a:defRPr sz="3200">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549" name="Text Placeholder 3"/>
          <p:cNvSpPr/>
          <p:nvPr>
            <p:ph type="body" sz="quarter" idx="21"/>
          </p:nvPr>
        </p:nvSpPr>
        <p:spPr>
          <a:xfrm>
            <a:off x="546410" y="2057400"/>
            <a:ext cx="4225615" cy="3811588"/>
          </a:xfrm>
          <a:prstGeom prst="rect">
            <a:avLst/>
          </a:prstGeom>
        </p:spPr>
        <p:txBody>
          <a:bodyPr/>
          <a:lstStyle/>
          <a:p>
            <a:pPr/>
          </a:p>
        </p:txBody>
      </p:sp>
      <p:sp>
        <p:nvSpPr>
          <p:cNvPr id="550"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bg>
      <p:bgPr>
        <a:solidFill>
          <a:srgbClr val="FFFFFF"/>
        </a:solidFill>
      </p:bgPr>
    </p:bg>
    <p:spTree>
      <p:nvGrpSpPr>
        <p:cNvPr id="1" name=""/>
        <p:cNvGrpSpPr/>
        <p:nvPr/>
      </p:nvGrpSpPr>
      <p:grpSpPr>
        <a:xfrm>
          <a:off x="0" y="0"/>
          <a:ext cx="0" cy="0"/>
          <a:chOff x="0" y="0"/>
          <a:chExt cx="0" cy="0"/>
        </a:xfrm>
      </p:grpSpPr>
      <p:sp>
        <p:nvSpPr>
          <p:cNvPr id="557" name="Google Shape;10;p8"/>
          <p:cNvSpPr/>
          <p:nvPr/>
        </p:nvSpPr>
        <p:spPr>
          <a:xfrm>
            <a:off x="-2" y="4245"/>
            <a:ext cx="12192003" cy="6858001"/>
          </a:xfrm>
          <a:prstGeom prst="rect">
            <a:avLst/>
          </a:prstGeom>
          <a:solidFill>
            <a:srgbClr val="FAF7F3"/>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58" name="Google Shape;11;p8"/>
          <p:cNvSpPr/>
          <p:nvPr/>
        </p:nvSpPr>
        <p:spPr>
          <a:xfrm>
            <a:off x="-2" y="6201638"/>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59"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2DDC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60"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61" name="Google Shape;12;p8"/>
          <p:cNvSpPr/>
          <p:nvPr/>
        </p:nvSpPr>
        <p:spPr>
          <a:xfrm rot="10800000">
            <a:off x="9283165" y="-4945"/>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6E5D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62" name="Google Shape;26;p10"/>
          <p:cNvSpPr/>
          <p:nvPr/>
        </p:nvSpPr>
        <p:spPr>
          <a:xfrm>
            <a:off x="383031" y="389275"/>
            <a:ext cx="690883" cy="81270"/>
          </a:xfrm>
          <a:prstGeom prst="rect">
            <a:avLst/>
          </a:prstGeom>
          <a:solidFill>
            <a:srgbClr val="B6B6B6"/>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563" name="Title Text"/>
          <p:cNvSpPr txBox="1"/>
          <p:nvPr>
            <p:ph type="title"/>
          </p:nvPr>
        </p:nvSpPr>
        <p:spPr>
          <a:xfrm>
            <a:off x="546410" y="457200"/>
            <a:ext cx="4225615" cy="1600200"/>
          </a:xfrm>
          <a:prstGeom prst="rect">
            <a:avLst/>
          </a:prstGeom>
        </p:spPr>
        <p:txBody>
          <a:bodyPr anchor="b"/>
          <a:lstStyle>
            <a:lvl1pPr>
              <a:defRPr sz="3200">
                <a:solidFill>
                  <a:srgbClr val="500000"/>
                </a:solidFill>
              </a:defRPr>
            </a:lvl1pPr>
          </a:lstStyle>
          <a:p>
            <a:pPr/>
            <a:r>
              <a:t>Title Text</a:t>
            </a:r>
          </a:p>
        </p:txBody>
      </p:sp>
      <p:sp>
        <p:nvSpPr>
          <p:cNvPr id="564" name="Picture Placeholder 2"/>
          <p:cNvSpPr/>
          <p:nvPr>
            <p:ph type="pic" sz="half" idx="21"/>
          </p:nvPr>
        </p:nvSpPr>
        <p:spPr>
          <a:xfrm>
            <a:off x="5183187" y="987425"/>
            <a:ext cx="6625781" cy="4873625"/>
          </a:xfrm>
          <a:prstGeom prst="rect">
            <a:avLst/>
          </a:prstGeom>
        </p:spPr>
        <p:txBody>
          <a:bodyPr lIns="91439" tIns="45719" rIns="91439" bIns="45719">
            <a:noAutofit/>
          </a:bodyPr>
          <a:lstStyle/>
          <a:p>
            <a:pPr/>
          </a:p>
        </p:txBody>
      </p:sp>
      <p:sp>
        <p:nvSpPr>
          <p:cNvPr id="565" name="Body Level One…"/>
          <p:cNvSpPr txBox="1"/>
          <p:nvPr>
            <p:ph type="body" sz="quarter" idx="1"/>
          </p:nvPr>
        </p:nvSpPr>
        <p:spPr>
          <a:xfrm>
            <a:off x="546410" y="2057400"/>
            <a:ext cx="4225615" cy="3811588"/>
          </a:xfrm>
          <a:prstGeom prst="rect">
            <a:avLst/>
          </a:prstGeom>
        </p:spPr>
        <p:txBody>
          <a:bodyPr/>
          <a:lstStyle>
            <a:lvl1pPr marL="0" indent="0">
              <a:buSzTx/>
              <a:buFontTx/>
              <a:buNone/>
              <a:defRPr sz="1600">
                <a:solidFill>
                  <a:srgbClr val="3E3E3E"/>
                </a:solidFill>
              </a:defRPr>
            </a:lvl1pPr>
            <a:lvl2pPr>
              <a:buFontTx/>
              <a:defRPr sz="1600">
                <a:solidFill>
                  <a:srgbClr val="3E3E3E"/>
                </a:solidFill>
              </a:defRPr>
            </a:lvl2pPr>
            <a:lvl3pPr marL="0" indent="0">
              <a:buSzTx/>
              <a:buFontTx/>
              <a:buNone/>
              <a:defRPr sz="1600">
                <a:solidFill>
                  <a:srgbClr val="3E3E3E"/>
                </a:solidFill>
              </a:defRPr>
            </a:lvl3pPr>
            <a:lvl4pPr marL="0" indent="0">
              <a:buSzTx/>
              <a:buFontTx/>
              <a:buNone/>
              <a:defRPr sz="1600">
                <a:solidFill>
                  <a:srgbClr val="3E3E3E"/>
                </a:solidFill>
              </a:defRPr>
            </a:lvl4pPr>
            <a:lvl5pPr marL="0" indent="0">
              <a:buSzTx/>
              <a:buFontTx/>
              <a:buNone/>
              <a:defRPr sz="1600">
                <a:solidFill>
                  <a:srgbClr val="3E3E3E"/>
                </a:solidFill>
              </a:defRPr>
            </a:lvl5pPr>
          </a:lstStyle>
          <a:p>
            <a:pPr/>
            <a:r>
              <a:t>Body Level One</a:t>
            </a:r>
          </a:p>
          <a:p>
            <a:pPr lvl="1"/>
            <a:r>
              <a:t>Body Level Two</a:t>
            </a:r>
          </a:p>
          <a:p>
            <a:pPr lvl="2"/>
            <a:r>
              <a:t>Body Level Three</a:t>
            </a:r>
          </a:p>
          <a:p>
            <a:pPr lvl="3"/>
            <a:r>
              <a:t>Body Level Four</a:t>
            </a:r>
          </a:p>
          <a:p>
            <a:pPr lvl="4"/>
            <a:r>
              <a:t>Body Level Five</a:t>
            </a:r>
          </a:p>
        </p:txBody>
      </p:sp>
      <p:sp>
        <p:nvSpPr>
          <p:cNvPr id="566" name="Slide Number"/>
          <p:cNvSpPr txBox="1"/>
          <p:nvPr>
            <p:ph type="sldNum" sz="quarter" idx="2"/>
          </p:nvPr>
        </p:nvSpPr>
        <p:spPr>
          <a:xfrm>
            <a:off x="11535315" y="6406786"/>
            <a:ext cx="273654" cy="264253"/>
          </a:xfrm>
          <a:prstGeom prst="rect">
            <a:avLst/>
          </a:prstGeom>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Section Header Maroon">
    <p:spTree>
      <p:nvGrpSpPr>
        <p:cNvPr id="1" name=""/>
        <p:cNvGrpSpPr/>
        <p:nvPr/>
      </p:nvGrpSpPr>
      <p:grpSpPr>
        <a:xfrm>
          <a:off x="0" y="0"/>
          <a:ext cx="0" cy="0"/>
          <a:chOff x="0" y="0"/>
          <a:chExt cx="0" cy="0"/>
        </a:xfrm>
      </p:grpSpPr>
      <p:sp>
        <p:nvSpPr>
          <p:cNvPr id="62"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63"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64"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65" name="Google Shape;32;p11"/>
          <p:cNvSpPr/>
          <p:nvPr/>
        </p:nvSpPr>
        <p:spPr>
          <a:xfrm>
            <a:off x="2634256" y="2647943"/>
            <a:ext cx="6696000" cy="1205974"/>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66" name="Google Shape;33;p11"/>
          <p:cNvSpPr/>
          <p:nvPr/>
        </p:nvSpPr>
        <p:spPr>
          <a:xfrm>
            <a:off x="2748000" y="2546344"/>
            <a:ext cx="6696000" cy="1205973"/>
          </a:xfrm>
          <a:prstGeom prst="rect">
            <a:avLst/>
          </a:prstGeom>
          <a:solidFill>
            <a:srgbClr val="FFFFFF"/>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67" name="Title Text"/>
          <p:cNvSpPr txBox="1"/>
          <p:nvPr>
            <p:ph type="title"/>
          </p:nvPr>
        </p:nvSpPr>
        <p:spPr>
          <a:xfrm>
            <a:off x="2748000" y="2546343"/>
            <a:ext cx="6696000" cy="1205974"/>
          </a:xfrm>
          <a:prstGeom prst="rect">
            <a:avLst/>
          </a:prstGeom>
        </p:spPr>
        <p:txBody>
          <a:bodyPr lIns="45699" tIns="45699" rIns="45699" bIns="45699"/>
          <a:lstStyle>
            <a:lvl1pPr algn="ctr">
              <a:defRPr i="0">
                <a:solidFill>
                  <a:srgbClr val="333333"/>
                </a:solidFill>
              </a:defRPr>
            </a:lvl1pPr>
          </a:lstStyle>
          <a:p>
            <a:pPr/>
            <a:r>
              <a:t>Title Text</a:t>
            </a:r>
          </a:p>
        </p:txBody>
      </p:sp>
      <p:sp>
        <p:nvSpPr>
          <p:cNvPr id="68"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End Thank You">
    <p:spTree>
      <p:nvGrpSpPr>
        <p:cNvPr id="1" name=""/>
        <p:cNvGrpSpPr/>
        <p:nvPr/>
      </p:nvGrpSpPr>
      <p:grpSpPr>
        <a:xfrm>
          <a:off x="0" y="0"/>
          <a:ext cx="0" cy="0"/>
          <a:chOff x="0" y="0"/>
          <a:chExt cx="0" cy="0"/>
        </a:xfrm>
      </p:grpSpPr>
      <p:sp>
        <p:nvSpPr>
          <p:cNvPr id="75"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76"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77"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78" name="Google Shape;61;p14"/>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79" name="Google Shape;63;p14"/>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80" name="Google Shape;92;p3"/>
          <p:cNvSpPr txBox="1"/>
          <p:nvPr/>
        </p:nvSpPr>
        <p:spPr>
          <a:xfrm>
            <a:off x="2793720" y="4416471"/>
            <a:ext cx="6604553" cy="107831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lnSpc>
                <a:spcPct val="90000"/>
              </a:lnSpc>
              <a:defRPr b="1" i="1" spc="300" sz="7000">
                <a:solidFill>
                  <a:srgbClr val="E6E5DC"/>
                </a:solidFill>
              </a:defRPr>
            </a:lvl1pPr>
          </a:lstStyle>
          <a:p>
            <a:pPr/>
            <a:r>
              <a:t>THANK YOU</a:t>
            </a:r>
          </a:p>
        </p:txBody>
      </p:sp>
      <p:pic>
        <p:nvPicPr>
          <p:cNvPr id="81" name="Picture 3" descr="Picture 3"/>
          <p:cNvPicPr>
            <a:picLocks noChangeAspect="1"/>
          </p:cNvPicPr>
          <p:nvPr/>
        </p:nvPicPr>
        <p:blipFill>
          <a:blip r:embed="rId2">
            <a:extLst/>
          </a:blip>
          <a:stretch>
            <a:fillRect/>
          </a:stretch>
        </p:blipFill>
        <p:spPr>
          <a:xfrm>
            <a:off x="4586065" y="1047715"/>
            <a:ext cx="3019868" cy="2497474"/>
          </a:xfrm>
          <a:prstGeom prst="rect">
            <a:avLst/>
          </a:prstGeom>
          <a:ln w="12700">
            <a:miter lim="400000"/>
          </a:ln>
        </p:spPr>
      </p:pic>
      <p:sp>
        <p:nvSpPr>
          <p:cNvPr id="82"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End Blank">
    <p:spTree>
      <p:nvGrpSpPr>
        <p:cNvPr id="1" name=""/>
        <p:cNvGrpSpPr/>
        <p:nvPr/>
      </p:nvGrpSpPr>
      <p:grpSpPr>
        <a:xfrm>
          <a:off x="0" y="0"/>
          <a:ext cx="0" cy="0"/>
          <a:chOff x="0" y="0"/>
          <a:chExt cx="0" cy="0"/>
        </a:xfrm>
      </p:grpSpPr>
      <p:sp>
        <p:nvSpPr>
          <p:cNvPr id="89"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90"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91"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92" name="Google Shape;61;p14"/>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93" name="Google Shape;63;p14"/>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94" name="Picture 3" descr="Picture 3"/>
          <p:cNvPicPr>
            <a:picLocks noChangeAspect="1"/>
          </p:cNvPicPr>
          <p:nvPr/>
        </p:nvPicPr>
        <p:blipFill>
          <a:blip r:embed="rId2">
            <a:extLst/>
          </a:blip>
          <a:stretch>
            <a:fillRect/>
          </a:stretch>
        </p:blipFill>
        <p:spPr>
          <a:xfrm>
            <a:off x="4586065" y="1047715"/>
            <a:ext cx="3019868" cy="2497474"/>
          </a:xfrm>
          <a:prstGeom prst="rect">
            <a:avLst/>
          </a:prstGeom>
          <a:ln w="12700">
            <a:miter lim="400000"/>
          </a:ln>
        </p:spPr>
      </p:pic>
      <p:sp>
        <p:nvSpPr>
          <p:cNvPr id="95" name="Slide Number"/>
          <p:cNvSpPr txBox="1"/>
          <p:nvPr>
            <p:ph type="sldNum" sz="quarter" idx="2"/>
          </p:nvPr>
        </p:nvSpPr>
        <p:spPr>
          <a:xfrm>
            <a:off x="8435694" y="6356350"/>
            <a:ext cx="301906" cy="288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2" name="Title Text"/>
          <p:cNvSpPr txBox="1"/>
          <p:nvPr>
            <p:ph type="title"/>
          </p:nvPr>
        </p:nvSpPr>
        <p:spPr>
          <a:prstGeom prst="rect">
            <a:avLst/>
          </a:prstGeom>
        </p:spPr>
        <p:txBody>
          <a:bodyPr/>
          <a:lstStyle/>
          <a:p>
            <a:pPr/>
            <a:r>
              <a:t>Title Text</a:t>
            </a:r>
          </a:p>
        </p:txBody>
      </p:sp>
      <p:sp>
        <p:nvSpPr>
          <p:cNvPr id="10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Section Header">
    <p:spTree>
      <p:nvGrpSpPr>
        <p:cNvPr id="1" name=""/>
        <p:cNvGrpSpPr/>
        <p:nvPr/>
      </p:nvGrpSpPr>
      <p:grpSpPr>
        <a:xfrm>
          <a:off x="0" y="0"/>
          <a:ext cx="0" cy="0"/>
          <a:chOff x="0" y="0"/>
          <a:chExt cx="0" cy="0"/>
        </a:xfrm>
      </p:grpSpPr>
      <p:sp>
        <p:nvSpPr>
          <p:cNvPr id="111"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12"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13"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114" name="Google Shape;28;p10" descr="Google Shape;28;p10"/>
          <p:cNvPicPr>
            <a:picLocks noChangeAspect="1"/>
          </p:cNvPicPr>
          <p:nvPr/>
        </p:nvPicPr>
        <p:blipFill>
          <a:blip r:embed="rId2">
            <a:extLst/>
          </a:blip>
          <a:stretch>
            <a:fillRect/>
          </a:stretch>
        </p:blipFill>
        <p:spPr>
          <a:xfrm>
            <a:off x="11109072" y="389275"/>
            <a:ext cx="699898" cy="574917"/>
          </a:xfrm>
          <a:prstGeom prst="rect">
            <a:avLst/>
          </a:prstGeom>
          <a:ln w="12700">
            <a:miter lim="400000"/>
          </a:ln>
        </p:spPr>
      </p:pic>
      <p:sp>
        <p:nvSpPr>
          <p:cNvPr id="115" name="Google Shape;45;p12"/>
          <p:cNvSpPr/>
          <p:nvPr/>
        </p:nvSpPr>
        <p:spPr>
          <a:xfrm>
            <a:off x="5659107" y="2091759"/>
            <a:ext cx="6172201" cy="4115209"/>
          </a:xfrm>
          <a:prstGeom prst="rect">
            <a:avLst/>
          </a:prstGeom>
          <a:solidFill>
            <a:srgbClr val="E9E4DD"/>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16" name="Google Shape;46;p12"/>
          <p:cNvSpPr/>
          <p:nvPr>
            <p:ph type="pic" sz="half" idx="21"/>
          </p:nvPr>
        </p:nvSpPr>
        <p:spPr>
          <a:xfrm>
            <a:off x="5557837" y="1990725"/>
            <a:ext cx="6172202" cy="4114800"/>
          </a:xfrm>
          <a:prstGeom prst="rect">
            <a:avLst/>
          </a:prstGeom>
        </p:spPr>
        <p:txBody>
          <a:bodyPr lIns="91439" tIns="45719" rIns="91439" bIns="45719">
            <a:noAutofit/>
          </a:bodyPr>
          <a:lstStyle/>
          <a:p>
            <a:pPr/>
          </a:p>
        </p:txBody>
      </p:sp>
      <p:sp>
        <p:nvSpPr>
          <p:cNvPr id="117" name="Google Shape;26;p10"/>
          <p:cNvSpPr/>
          <p:nvPr/>
        </p:nvSpPr>
        <p:spPr>
          <a:xfrm>
            <a:off x="383031" y="389275"/>
            <a:ext cx="690883" cy="8127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118" name="Title Text"/>
          <p:cNvSpPr txBox="1"/>
          <p:nvPr>
            <p:ph type="title"/>
          </p:nvPr>
        </p:nvSpPr>
        <p:spPr>
          <a:xfrm>
            <a:off x="546410" y="470544"/>
            <a:ext cx="10091854" cy="1220146"/>
          </a:xfrm>
          <a:prstGeom prst="rect">
            <a:avLst/>
          </a:prstGeom>
        </p:spPr>
        <p:txBody>
          <a:bodyPr lIns="45699" tIns="45699" rIns="45699" bIns="45699"/>
          <a:lstStyle/>
          <a:p>
            <a:pPr/>
            <a:r>
              <a:t>Title Text</a:t>
            </a:r>
          </a:p>
        </p:txBody>
      </p:sp>
      <p:sp>
        <p:nvSpPr>
          <p:cNvPr id="119" name="Body Level One…"/>
          <p:cNvSpPr txBox="1"/>
          <p:nvPr>
            <p:ph type="body" sz="half" idx="1"/>
          </p:nvPr>
        </p:nvSpPr>
        <p:spPr>
          <a:xfrm>
            <a:off x="546410" y="1825625"/>
            <a:ext cx="4910160" cy="4351338"/>
          </a:xfrm>
          <a:prstGeom prst="rect">
            <a:avLst/>
          </a:prstGeom>
        </p:spPr>
        <p:txBody>
          <a:bodyPr lIns="45699" tIns="45699" rIns="45699" bIns="45699"/>
          <a:lstStyle>
            <a:lvl1pPr marL="0" indent="50800">
              <a:buSzTx/>
              <a:buFontTx/>
              <a:buNone/>
              <a:defRPr b="1"/>
            </a:lvl1pPr>
            <a:lvl2pPr marL="1028700" indent="-444500">
              <a:buSzPts val="2800"/>
              <a:buFontTx/>
              <a:buChar char="•"/>
              <a:defRPr b="1"/>
            </a:lvl2pPr>
            <a:lvl3pPr marL="1564638" indent="-497838">
              <a:buSzPts val="2800"/>
              <a:buFontTx/>
              <a:defRPr b="1"/>
            </a:lvl3pPr>
            <a:lvl4pPr marL="2070100" indent="-533400">
              <a:buSzPts val="2800"/>
              <a:buFontTx/>
              <a:defRPr b="1"/>
            </a:lvl4pPr>
            <a:lvl5pPr marL="2527300" indent="-533400">
              <a:buSzPts val="2800"/>
              <a:buFontTx/>
              <a:defRPr b="1"/>
            </a:lvl5pPr>
          </a:lstStyle>
          <a:p>
            <a:pPr/>
            <a:r>
              <a:t>Body Level One</a:t>
            </a:r>
          </a:p>
          <a:p>
            <a:pPr lvl="1"/>
            <a:r>
              <a:t>Body Level Two</a:t>
            </a:r>
          </a:p>
          <a:p>
            <a:pPr lvl="2"/>
            <a:r>
              <a:t>Body Level Three</a:t>
            </a:r>
          </a:p>
          <a:p>
            <a:pPr lvl="3"/>
            <a:r>
              <a:t>Body Level Four</a:t>
            </a:r>
          </a:p>
          <a:p>
            <a:pPr lvl="4"/>
            <a:r>
              <a:t>Body Level Five</a:t>
            </a:r>
          </a:p>
        </p:txBody>
      </p:sp>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27" name="Title Text"/>
          <p:cNvSpPr txBox="1"/>
          <p:nvPr>
            <p:ph type="title"/>
          </p:nvPr>
        </p:nvSpPr>
        <p:spPr>
          <a:xfrm>
            <a:off x="546410" y="470544"/>
            <a:ext cx="10400264" cy="1220146"/>
          </a:xfrm>
          <a:prstGeom prst="rect">
            <a:avLst/>
          </a:prstGeom>
        </p:spPr>
        <p:txBody>
          <a:bodyPr/>
          <a:lstStyle/>
          <a:p>
            <a:pPr/>
            <a:r>
              <a:t>Title Text</a:t>
            </a:r>
          </a:p>
        </p:txBody>
      </p:sp>
      <p:sp>
        <p:nvSpPr>
          <p:cNvPr id="128" name="Body Level One…"/>
          <p:cNvSpPr txBox="1"/>
          <p:nvPr>
            <p:ph type="body" sz="half" idx="1"/>
          </p:nvPr>
        </p:nvSpPr>
        <p:spPr>
          <a:xfrm>
            <a:off x="546410" y="1825625"/>
            <a:ext cx="547339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500000"/>
        </a:solidFill>
      </p:bgPr>
    </p:bg>
    <p:spTree>
      <p:nvGrpSpPr>
        <p:cNvPr id="1" name=""/>
        <p:cNvGrpSpPr/>
        <p:nvPr/>
      </p:nvGrpSpPr>
      <p:grpSpPr>
        <a:xfrm>
          <a:off x="0" y="0"/>
          <a:ext cx="0" cy="0"/>
          <a:chOff x="0" y="0"/>
          <a:chExt cx="0" cy="0"/>
        </a:xfrm>
      </p:grpSpPr>
      <p:sp>
        <p:nvSpPr>
          <p:cNvPr id="2" name="Google Shape;10;p8"/>
          <p:cNvSpPr/>
          <p:nvPr/>
        </p:nvSpPr>
        <p:spPr>
          <a:xfrm>
            <a:off x="-1" y="4245"/>
            <a:ext cx="12192003" cy="6858001"/>
          </a:xfrm>
          <a:prstGeom prst="rect">
            <a:avLst/>
          </a:prstGeom>
          <a:solidFill>
            <a:srgbClr val="500000"/>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3" name="Google Shape;11;p8"/>
          <p:cNvSpPr/>
          <p:nvPr/>
        </p:nvSpPr>
        <p:spPr>
          <a:xfrm>
            <a:off x="-2" y="6190486"/>
            <a:ext cx="2919987" cy="671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4" name="Google Shape;12;p8"/>
          <p:cNvSpPr/>
          <p:nvPr/>
        </p:nvSpPr>
        <p:spPr>
          <a:xfrm rot="10800000">
            <a:off x="9272016" y="4970"/>
            <a:ext cx="2919985" cy="671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3C041C"/>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pic>
        <p:nvPicPr>
          <p:cNvPr id="5" name="Google Shape;28;p10" descr="Google Shape;28;p10"/>
          <p:cNvPicPr>
            <a:picLocks noChangeAspect="1"/>
          </p:cNvPicPr>
          <p:nvPr/>
        </p:nvPicPr>
        <p:blipFill>
          <a:blip r:embed="rId2">
            <a:extLst/>
          </a:blip>
          <a:stretch>
            <a:fillRect/>
          </a:stretch>
        </p:blipFill>
        <p:spPr>
          <a:xfrm>
            <a:off x="11109072" y="389275"/>
            <a:ext cx="699898" cy="574917"/>
          </a:xfrm>
          <a:prstGeom prst="rect">
            <a:avLst/>
          </a:prstGeom>
          <a:ln w="12700">
            <a:miter lim="400000"/>
          </a:ln>
        </p:spPr>
      </p:pic>
      <p:sp>
        <p:nvSpPr>
          <p:cNvPr id="6" name="Title Text"/>
          <p:cNvSpPr txBox="1"/>
          <p:nvPr>
            <p:ph type="title"/>
          </p:nvPr>
        </p:nvSpPr>
        <p:spPr>
          <a:xfrm>
            <a:off x="546410" y="470544"/>
            <a:ext cx="10324790" cy="12201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7" name="Body Level One…"/>
          <p:cNvSpPr txBox="1"/>
          <p:nvPr>
            <p:ph type="body" idx="1"/>
          </p:nvPr>
        </p:nvSpPr>
        <p:spPr>
          <a:xfrm>
            <a:off x="546408" y="1825625"/>
            <a:ext cx="11262559"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 name="Google Shape;26;p10"/>
          <p:cNvSpPr/>
          <p:nvPr/>
        </p:nvSpPr>
        <p:spPr>
          <a:xfrm>
            <a:off x="383031" y="389275"/>
            <a:ext cx="690883" cy="8127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Calibri"/>
                <a:ea typeface="Calibri"/>
                <a:cs typeface="Calibri"/>
                <a:sym typeface="Calibri"/>
              </a:defRPr>
            </a:pPr>
          </a:p>
        </p:txBody>
      </p:sp>
      <p:sp>
        <p:nvSpPr>
          <p:cNvPr id="9" name="Slide Number"/>
          <p:cNvSpPr txBox="1"/>
          <p:nvPr>
            <p:ph type="sldNum" sz="quarter" idx="2"/>
          </p:nvPr>
        </p:nvSpPr>
        <p:spPr>
          <a:xfrm>
            <a:off x="11507062" y="6356350"/>
            <a:ext cx="301907" cy="288822"/>
          </a:xfrm>
          <a:prstGeom prst="rect">
            <a:avLst/>
          </a:prstGeom>
          <a:ln w="12700">
            <a:miter lim="400000"/>
          </a:ln>
        </p:spPr>
        <p:txBody>
          <a:bodyPr wrap="none" lIns="45718" tIns="45718" rIns="45718" bIns="45718">
            <a:spAutoFit/>
          </a:bodyPr>
          <a:lstStyle>
            <a:lvl1pPr algn="r">
              <a:defRPr>
                <a:solidFill>
                  <a:srgbClr val="E6E5DC"/>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E6E5DC"/>
          </a:solidFill>
          <a:uFillTx/>
          <a:latin typeface="+mj-lt"/>
          <a:ea typeface="+mj-ea"/>
          <a:cs typeface="+mj-cs"/>
          <a:sym typeface="Arial"/>
        </a:defRPr>
      </a:lvl1pPr>
      <a:lvl2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E6E5DC"/>
          </a:solidFill>
          <a:uFillTx/>
          <a:latin typeface="+mj-lt"/>
          <a:ea typeface="+mj-ea"/>
          <a:cs typeface="+mj-cs"/>
          <a:sym typeface="Arial"/>
        </a:defRPr>
      </a:lvl2pPr>
      <a:lvl3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E6E5DC"/>
          </a:solidFill>
          <a:uFillTx/>
          <a:latin typeface="+mj-lt"/>
          <a:ea typeface="+mj-ea"/>
          <a:cs typeface="+mj-cs"/>
          <a:sym typeface="Arial"/>
        </a:defRPr>
      </a:lvl3pPr>
      <a:lvl4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E6E5DC"/>
          </a:solidFill>
          <a:uFillTx/>
          <a:latin typeface="+mj-lt"/>
          <a:ea typeface="+mj-ea"/>
          <a:cs typeface="+mj-cs"/>
          <a:sym typeface="Arial"/>
        </a:defRPr>
      </a:lvl4pPr>
      <a:lvl5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E6E5DC"/>
          </a:solidFill>
          <a:uFillTx/>
          <a:latin typeface="+mj-lt"/>
          <a:ea typeface="+mj-ea"/>
          <a:cs typeface="+mj-cs"/>
          <a:sym typeface="Arial"/>
        </a:defRPr>
      </a:lvl5pPr>
      <a:lvl6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E6E5DC"/>
          </a:solidFill>
          <a:uFillTx/>
          <a:latin typeface="+mj-lt"/>
          <a:ea typeface="+mj-ea"/>
          <a:cs typeface="+mj-cs"/>
          <a:sym typeface="Arial"/>
        </a:defRPr>
      </a:lvl6pPr>
      <a:lvl7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E6E5DC"/>
          </a:solidFill>
          <a:uFillTx/>
          <a:latin typeface="+mj-lt"/>
          <a:ea typeface="+mj-ea"/>
          <a:cs typeface="+mj-cs"/>
          <a:sym typeface="Arial"/>
        </a:defRPr>
      </a:lvl7pPr>
      <a:lvl8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E6E5DC"/>
          </a:solidFill>
          <a:uFillTx/>
          <a:latin typeface="+mj-lt"/>
          <a:ea typeface="+mj-ea"/>
          <a:cs typeface="+mj-cs"/>
          <a:sym typeface="Arial"/>
        </a:defRPr>
      </a:lvl8pPr>
      <a:lvl9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E6E5DC"/>
          </a:solidFill>
          <a:uFillTx/>
          <a:latin typeface="+mj-lt"/>
          <a:ea typeface="+mj-ea"/>
          <a:cs typeface="+mj-cs"/>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Arial"/>
        </a:defRPr>
      </a:lvl1pPr>
      <a:lvl2pPr marL="0" marR="0" indent="0" algn="l" defTabSz="914400" rtl="0" latinLnBrk="0">
        <a:lnSpc>
          <a:spcPct val="90000"/>
        </a:lnSpc>
        <a:spcBef>
          <a:spcPts val="1000"/>
        </a:spcBef>
        <a:spcAft>
          <a:spcPts val="0"/>
        </a:spcAft>
        <a:buClrTx/>
        <a:buSzTx/>
        <a:buFont typeface="Arial"/>
        <a:buNone/>
        <a:tabLst/>
        <a:defRPr b="0" baseline="0" cap="none" i="0" spc="0" strike="noStrike" sz="2800" u="none">
          <a:solidFill>
            <a:srgbClr val="FFFFFF"/>
          </a:solidFill>
          <a:uFillTx/>
          <a:latin typeface="+mj-lt"/>
          <a:ea typeface="+mj-ea"/>
          <a:cs typeface="+mj-cs"/>
          <a:sym typeface="Arial"/>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Arial"/>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Arial"/>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Arial"/>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Arial"/>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Arial"/>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Arial"/>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itle 1"/>
          <p:cNvSpPr txBox="1"/>
          <p:nvPr>
            <p:ph type="title"/>
          </p:nvPr>
        </p:nvSpPr>
        <p:spPr>
          <a:xfrm>
            <a:off x="1137424" y="968368"/>
            <a:ext cx="6423103" cy="2664436"/>
          </a:xfrm>
          <a:prstGeom prst="rect">
            <a:avLst/>
          </a:prstGeom>
        </p:spPr>
        <p:txBody>
          <a:bodyPr/>
          <a:lstStyle>
            <a:lvl1pPr>
              <a:defRPr sz="6000"/>
            </a:lvl1pPr>
          </a:lstStyle>
          <a:p>
            <a:pPr/>
            <a:r>
              <a:t>Proximity-aware Cache Coherence MESI</a:t>
            </a:r>
          </a:p>
        </p:txBody>
      </p:sp>
      <p:sp>
        <p:nvSpPr>
          <p:cNvPr id="576" name="Content Placeholder 2"/>
          <p:cNvSpPr txBox="1"/>
          <p:nvPr>
            <p:ph type="body" sz="quarter" idx="1"/>
          </p:nvPr>
        </p:nvSpPr>
        <p:spPr>
          <a:xfrm>
            <a:off x="1137423" y="4357704"/>
            <a:ext cx="6166056" cy="369398"/>
          </a:xfrm>
          <a:prstGeom prst="rect">
            <a:avLst/>
          </a:prstGeom>
        </p:spPr>
        <p:txBody>
          <a:bodyPr/>
          <a:lstStyle/>
          <a:p>
            <a:pPr/>
            <a:r>
              <a:t>Shubham Kumar </a:t>
            </a:r>
          </a:p>
        </p:txBody>
      </p:sp>
      <p:sp>
        <p:nvSpPr>
          <p:cNvPr id="577" name="Content Placeholder 4"/>
          <p:cNvSpPr txBox="1"/>
          <p:nvPr/>
        </p:nvSpPr>
        <p:spPr>
          <a:xfrm>
            <a:off x="1228847" y="6052861"/>
            <a:ext cx="5983192" cy="369398"/>
          </a:xfrm>
          <a:prstGeom prst="rect">
            <a:avLst/>
          </a:prstGeom>
          <a:ln w="12700">
            <a:miter lim="400000"/>
          </a:ln>
        </p:spPr>
        <p:txBody>
          <a:bodyPr lIns="0" tIns="0" rIns="0" bIns="0">
            <a:normAutofit fontScale="100000" lnSpcReduction="0"/>
          </a:bodyPr>
          <a:lstStyle/>
          <a:p>
            <a:pPr indent="50800">
              <a:spcBef>
                <a:spcPts val="1000"/>
              </a:spcBef>
              <a:defRPr sz="1800">
                <a:solidFill>
                  <a:srgbClr val="FFFFFF"/>
                </a:solidFill>
              </a:defRPr>
            </a:pPr>
          </a:p>
        </p:txBody>
      </p:sp>
      <p:sp>
        <p:nvSpPr>
          <p:cNvPr id="578" name="Avinash Singh"/>
          <p:cNvSpPr txBox="1"/>
          <p:nvPr/>
        </p:nvSpPr>
        <p:spPr>
          <a:xfrm>
            <a:off x="1074647" y="4697300"/>
            <a:ext cx="2260559"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50800">
              <a:spcBef>
                <a:spcPts val="1000"/>
              </a:spcBef>
              <a:defRPr b="1" sz="2400">
                <a:solidFill>
                  <a:srgbClr val="FFFFFF"/>
                </a:solidFill>
              </a:defRPr>
            </a:lvl1pPr>
          </a:lstStyle>
          <a:p>
            <a:pPr/>
            <a:r>
              <a:t>Avinash Singh</a:t>
            </a:r>
          </a:p>
        </p:txBody>
      </p:sp>
      <p:sp>
        <p:nvSpPr>
          <p:cNvPr id="579" name="Athul John Kurian"/>
          <p:cNvSpPr txBox="1"/>
          <p:nvPr/>
        </p:nvSpPr>
        <p:spPr>
          <a:xfrm>
            <a:off x="1074647" y="5066068"/>
            <a:ext cx="2796340"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50800">
              <a:spcBef>
                <a:spcPts val="1000"/>
              </a:spcBef>
              <a:defRPr b="1" sz="2400">
                <a:solidFill>
                  <a:srgbClr val="FFFFFF"/>
                </a:solidFill>
              </a:defRPr>
            </a:lvl1pPr>
          </a:lstStyle>
          <a:p>
            <a:pPr/>
            <a:r>
              <a:t>Athul John Kurian</a:t>
            </a:r>
          </a:p>
        </p:txBody>
      </p:sp>
      <p:sp>
        <p:nvSpPr>
          <p:cNvPr id="580" name="Praveen Kumar Mariappan"/>
          <p:cNvSpPr txBox="1"/>
          <p:nvPr/>
        </p:nvSpPr>
        <p:spPr>
          <a:xfrm>
            <a:off x="1074647" y="5375080"/>
            <a:ext cx="4000211" cy="43706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indent="50800">
              <a:spcBef>
                <a:spcPts val="1000"/>
              </a:spcBef>
              <a:defRPr b="1" sz="2400">
                <a:solidFill>
                  <a:srgbClr val="FFFFFF"/>
                </a:solidFill>
              </a:defRPr>
            </a:lvl1pPr>
          </a:lstStyle>
          <a:p>
            <a:pPr/>
            <a:r>
              <a:t>Praveen Kumar Mariappan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Title 3"/>
          <p:cNvSpPr txBox="1"/>
          <p:nvPr>
            <p:ph type="title"/>
          </p:nvPr>
        </p:nvSpPr>
        <p:spPr>
          <a:xfrm>
            <a:off x="383032" y="495942"/>
            <a:ext cx="10546937" cy="1220148"/>
          </a:xfrm>
          <a:prstGeom prst="rect">
            <a:avLst/>
          </a:prstGeom>
        </p:spPr>
        <p:txBody>
          <a:bodyPr/>
          <a:lstStyle/>
          <a:p>
            <a:pPr/>
            <a:r>
              <a:t>Proximity Aware Read Handling </a:t>
            </a:r>
          </a:p>
        </p:txBody>
      </p:sp>
      <p:sp>
        <p:nvSpPr>
          <p:cNvPr id="612" name="Content Placeholder 2"/>
          <p:cNvSpPr txBox="1"/>
          <p:nvPr>
            <p:ph type="body" idx="1"/>
          </p:nvPr>
        </p:nvSpPr>
        <p:spPr>
          <a:xfrm>
            <a:off x="383031" y="1825625"/>
            <a:ext cx="11425936" cy="4351338"/>
          </a:xfrm>
          <a:prstGeom prst="rect">
            <a:avLst/>
          </a:prstGeom>
        </p:spPr>
        <p:txBody>
          <a:bodyPr/>
          <a:lstStyle/>
          <a:p>
            <a:pPr marL="64218" indent="-64218" defTabSz="557784">
              <a:spcBef>
                <a:spcPts val="600"/>
              </a:spcBef>
              <a:buFontTx/>
              <a:defRPr sz="1708"/>
            </a:pPr>
            <a:r>
              <a:t>Each core is assigned (x, y) mesh coordinates for 2D distance calculation.</a:t>
            </a:r>
          </a:p>
          <a:p>
            <a:pPr marL="64218" indent="-64218" defTabSz="557784">
              <a:spcBef>
                <a:spcPts val="600"/>
              </a:spcBef>
              <a:buFontTx/>
              <a:defRPr sz="1708"/>
            </a:pPr>
            <a:r>
              <a:t>Manhattan distance is used to measure proximity between requester and </a:t>
            </a:r>
          </a:p>
          <a:p>
            <a:pPr marL="0" indent="0" defTabSz="557784">
              <a:spcBef>
                <a:spcPts val="600"/>
              </a:spcBef>
              <a:buSzTx/>
              <a:buFontTx/>
              <a:buNone/>
              <a:defRPr sz="1708"/>
            </a:pPr>
            <a:r>
              <a:t> sharers.</a:t>
            </a:r>
          </a:p>
          <a:p>
            <a:pPr marL="64218" indent="-64218" defTabSz="557784">
              <a:spcBef>
                <a:spcPts val="600"/>
              </a:spcBef>
              <a:buFontTx/>
              <a:defRPr sz="1708"/>
            </a:pPr>
            <a:r>
              <a:t>Manhattan Distance = |x1−x2|+|y1−y2|</a:t>
            </a:r>
          </a:p>
          <a:p>
            <a:pPr marL="64218" indent="-64218" defTabSz="557784">
              <a:spcBef>
                <a:spcPts val="600"/>
              </a:spcBef>
              <a:buFontTx/>
              <a:defRPr sz="1708"/>
            </a:pPr>
            <a:r>
              <a:t>Directory tracks all current sharers for every block (via dirEntry.sharers).</a:t>
            </a:r>
          </a:p>
          <a:p>
            <a:pPr marL="64218" indent="-64218" defTabSz="557784">
              <a:spcBef>
                <a:spcPts val="600"/>
              </a:spcBef>
              <a:buFontTx/>
              <a:defRPr sz="1708"/>
            </a:pPr>
            <a:r>
              <a:t>During a read miss:</a:t>
            </a:r>
          </a:p>
          <a:p>
            <a:pPr lvl="1" marL="296628" indent="-64218" defTabSz="557784">
              <a:spcBef>
                <a:spcPts val="600"/>
              </a:spcBef>
              <a:buFontTx/>
              <a:defRPr sz="1708"/>
            </a:pPr>
            <a:r>
              <a:t>Iterate over all sharers.</a:t>
            </a:r>
          </a:p>
          <a:p>
            <a:pPr lvl="1" marL="296628" indent="-64218" defTabSz="557784">
              <a:spcBef>
                <a:spcPts val="600"/>
              </a:spcBef>
              <a:buFontTx/>
              <a:defRPr sz="1708"/>
            </a:pPr>
            <a:r>
              <a:t>Skip the requester itself.</a:t>
            </a:r>
          </a:p>
          <a:p>
            <a:pPr lvl="1" marL="296628" indent="-64218" defTabSz="557784">
              <a:spcBef>
                <a:spcPts val="600"/>
              </a:spcBef>
              <a:buFontTx/>
              <a:defRPr sz="1708"/>
            </a:pPr>
            <a:r>
              <a:t>Select the sharer with the smallest distance who still has the block.</a:t>
            </a:r>
          </a:p>
          <a:p>
            <a:pPr marL="64218" indent="-64218" defTabSz="557784">
              <a:spcBef>
                <a:spcPts val="600"/>
              </a:spcBef>
              <a:buFontTx/>
              <a:defRPr sz="1708"/>
            </a:pPr>
            <a:r>
              <a:t>Forward data from the nearest valid sharer directly to the requester.</a:t>
            </a:r>
          </a:p>
          <a:p>
            <a:pPr marL="64218" indent="-64218" defTabSz="557784">
              <a:spcBef>
                <a:spcPts val="600"/>
              </a:spcBef>
              <a:buFontTx/>
              <a:defRPr sz="1708"/>
            </a:pPr>
            <a:r>
              <a:t>Latency is calculated as 3 × distance, modeling network hop cost.</a:t>
            </a:r>
          </a:p>
          <a:p>
            <a:pPr marL="64218" indent="-64218" defTabSz="557784">
              <a:spcBef>
                <a:spcPts val="600"/>
              </a:spcBef>
              <a:buFontTx/>
              <a:defRPr sz="1708"/>
            </a:pPr>
            <a:r>
              <a:t>effectiveHits++ and cacheToCacheTransfers++ are incremented when a </a:t>
            </a:r>
          </a:p>
          <a:p>
            <a:pPr marL="0" indent="0" defTabSz="557784">
              <a:spcBef>
                <a:spcPts val="600"/>
              </a:spcBef>
              <a:buSzTx/>
              <a:buFontTx/>
              <a:buNone/>
              <a:defRPr sz="1708"/>
            </a:pPr>
            <a:r>
              <a:t>  sharer responds.</a:t>
            </a:r>
          </a:p>
          <a:p>
            <a:pPr marL="64218" indent="-64218" defTabSz="557784">
              <a:spcBef>
                <a:spcPts val="600"/>
              </a:spcBef>
              <a:buFontTx/>
              <a:defRPr sz="1708"/>
            </a:pPr>
            <a:r>
              <a:t>Fallback to memory occurs only if no sharer has the block.</a:t>
            </a:r>
          </a:p>
        </p:txBody>
      </p:sp>
      <p:sp>
        <p:nvSpPr>
          <p:cNvPr id="613" name="Slide Number Placeholder 8"/>
          <p:cNvSpPr txBox="1"/>
          <p:nvPr>
            <p:ph type="sldNum" sz="quarter" idx="4294967295"/>
          </p:nvPr>
        </p:nvSpPr>
        <p:spPr>
          <a:xfrm>
            <a:off x="11535315" y="6406786"/>
            <a:ext cx="273655" cy="264253"/>
          </a:xfrm>
          <a:prstGeom prst="rect">
            <a:avLst/>
          </a:prstGeom>
          <a:extLst>
            <a:ext uri="{C572A759-6A51-4108-AA02-DFA0A04FC94B}">
              <ma14:wrappingTextBoxFlag xmlns:ma14="http://schemas.microsoft.com/office/mac/drawingml/2011/main" val="1"/>
            </a:ext>
          </a:extLst>
        </p:spPr>
        <p:txBody>
          <a:bodyPr anchor="ctr"/>
          <a:lstStyle>
            <a:lvl1pPr>
              <a:defRPr sz="1200">
                <a:solidFill>
                  <a:srgbClr val="732F2F"/>
                </a:solidFill>
              </a:defRPr>
            </a:lvl1pPr>
          </a:lstStyle>
          <a:p>
            <a:pPr/>
            <a:fld id="{86CB4B4D-7CA3-9044-876B-883B54F8677D}" type="slidenum"/>
          </a:p>
        </p:txBody>
      </p:sp>
      <p:pic>
        <p:nvPicPr>
          <p:cNvPr id="614" name="ChatGPT Image Apr 15, 2025, 03_10_13 PM.png" descr="ChatGPT Image Apr 15, 2025, 03_10_13 PM.png"/>
          <p:cNvPicPr>
            <a:picLocks noChangeAspect="1"/>
          </p:cNvPicPr>
          <p:nvPr/>
        </p:nvPicPr>
        <p:blipFill>
          <a:blip r:embed="rId2">
            <a:extLst/>
          </a:blip>
          <a:stretch>
            <a:fillRect/>
          </a:stretch>
        </p:blipFill>
        <p:spPr>
          <a:xfrm>
            <a:off x="8897575" y="1322494"/>
            <a:ext cx="3165732" cy="47485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Title 3"/>
          <p:cNvSpPr txBox="1"/>
          <p:nvPr>
            <p:ph type="title"/>
          </p:nvPr>
        </p:nvSpPr>
        <p:spPr>
          <a:xfrm>
            <a:off x="383032" y="470542"/>
            <a:ext cx="10546937" cy="1220148"/>
          </a:xfrm>
          <a:prstGeom prst="rect">
            <a:avLst/>
          </a:prstGeom>
        </p:spPr>
        <p:txBody>
          <a:bodyPr/>
          <a:lstStyle/>
          <a:p>
            <a:pPr/>
            <a:r>
              <a:t>Modelling Differences</a:t>
            </a:r>
          </a:p>
        </p:txBody>
      </p:sp>
      <p:sp>
        <p:nvSpPr>
          <p:cNvPr id="617" name="Slide Number Placeholder 8"/>
          <p:cNvSpPr txBox="1"/>
          <p:nvPr>
            <p:ph type="sldNum" sz="quarter" idx="4294967295"/>
          </p:nvPr>
        </p:nvSpPr>
        <p:spPr>
          <a:xfrm>
            <a:off x="11546626" y="6406786"/>
            <a:ext cx="262344" cy="264253"/>
          </a:xfrm>
          <a:prstGeom prst="rect">
            <a:avLst/>
          </a:prstGeom>
          <a:extLst>
            <a:ext uri="{C572A759-6A51-4108-AA02-DFA0A04FC94B}">
              <ma14:wrappingTextBoxFlag xmlns:ma14="http://schemas.microsoft.com/office/mac/drawingml/2011/main" val="1"/>
            </a:ext>
          </a:extLst>
        </p:spPr>
        <p:txBody>
          <a:bodyPr anchor="ctr"/>
          <a:lstStyle>
            <a:lvl1pPr>
              <a:defRPr sz="1200">
                <a:solidFill>
                  <a:srgbClr val="732F2F"/>
                </a:solidFill>
              </a:defRPr>
            </a:lvl1pPr>
          </a:lstStyle>
          <a:p>
            <a:pPr/>
            <a:fld id="{86CB4B4D-7CA3-9044-876B-883B54F8677D}" type="slidenum"/>
          </a:p>
        </p:txBody>
      </p:sp>
      <p:graphicFrame>
        <p:nvGraphicFramePr>
          <p:cNvPr id="618" name="Table 2"/>
          <p:cNvGraphicFramePr/>
          <p:nvPr/>
        </p:nvGraphicFramePr>
        <p:xfrm>
          <a:off x="549964" y="1805314"/>
          <a:ext cx="8412481" cy="41148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71887"/>
                <a:gridCol w="1809429"/>
                <a:gridCol w="2199873"/>
                <a:gridCol w="2831288"/>
              </a:tblGrid>
              <a:tr h="508000">
                <a:tc>
                  <a:txBody>
                    <a:bodyPr/>
                    <a:lstStyle/>
                    <a:p>
                      <a:pPr algn="l" defTabSz="457200">
                        <a:defRPr b="0" sz="1800">
                          <a:solidFill>
                            <a:srgbClr val="000000"/>
                          </a:solidFill>
                        </a:defRPr>
                      </a:pPr>
                      <a:r>
                        <a:rPr b="1" sz="1100">
                          <a:solidFill>
                            <a:srgbClr val="FFFFFF"/>
                          </a:solidFill>
                          <a:latin typeface="Calibri"/>
                          <a:ea typeface="Calibri"/>
                          <a:cs typeface="Calibri"/>
                          <a:sym typeface="Calibri"/>
                        </a:rPr>
                        <a:t>Aspect</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4F81BD"/>
                    </a:solidFill>
                  </a:tcPr>
                </a:tc>
                <a:tc>
                  <a:txBody>
                    <a:bodyPr/>
                    <a:lstStyle/>
                    <a:p>
                      <a:pPr algn="l" defTabSz="457200">
                        <a:defRPr b="0" sz="1800">
                          <a:solidFill>
                            <a:srgbClr val="000000"/>
                          </a:solidFill>
                        </a:defRPr>
                      </a:pPr>
                      <a:r>
                        <a:rPr b="1" sz="1100">
                          <a:solidFill>
                            <a:srgbClr val="FFFFFF"/>
                          </a:solidFill>
                          <a:latin typeface="Calibri"/>
                          <a:ea typeface="Calibri"/>
                          <a:cs typeface="Calibri"/>
                          <a:sym typeface="Calibri"/>
                        </a:rPr>
                        <a:t>Baseline MESI</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4F81BD"/>
                    </a:solidFill>
                  </a:tcPr>
                </a:tc>
                <a:tc>
                  <a:txBody>
                    <a:bodyPr/>
                    <a:lstStyle/>
                    <a:p>
                      <a:pPr algn="l" defTabSz="457200">
                        <a:defRPr b="0" sz="1800">
                          <a:solidFill>
                            <a:srgbClr val="000000"/>
                          </a:solidFill>
                        </a:defRPr>
                      </a:pPr>
                      <a:r>
                        <a:rPr b="1" sz="1100">
                          <a:solidFill>
                            <a:srgbClr val="FFFFFF"/>
                          </a:solidFill>
                          <a:latin typeface="Calibri"/>
                          <a:ea typeface="Calibri"/>
                          <a:cs typeface="Calibri"/>
                          <a:sym typeface="Calibri"/>
                        </a:rPr>
                        <a:t>Proximity-Aware MESI</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4F81BD"/>
                    </a:solidFill>
                  </a:tcPr>
                </a:tc>
                <a:tc>
                  <a:txBody>
                    <a:bodyPr/>
                    <a:lstStyle/>
                    <a:p>
                      <a:pPr algn="l" defTabSz="457200">
                        <a:defRPr b="0" sz="1800">
                          <a:solidFill>
                            <a:srgbClr val="000000"/>
                          </a:solidFill>
                        </a:defRPr>
                      </a:pPr>
                      <a:r>
                        <a:rPr b="1" sz="1100">
                          <a:solidFill>
                            <a:srgbClr val="FFFFFF"/>
                          </a:solidFill>
                          <a:latin typeface="Calibri"/>
                          <a:ea typeface="Calibri"/>
                          <a:cs typeface="Calibri"/>
                          <a:sym typeface="Calibri"/>
                        </a:rPr>
                        <a:t>MOESI</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4F81BD"/>
                    </a:solidFill>
                  </a:tcPr>
                </a:tc>
              </a:tr>
              <a:tr h="508000">
                <a:tc>
                  <a:txBody>
                    <a:bodyPr/>
                    <a:lstStyle/>
                    <a:p>
                      <a:pPr algn="l" defTabSz="457200">
                        <a:defRPr sz="1800">
                          <a:solidFill>
                            <a:srgbClr val="000000"/>
                          </a:solidFill>
                        </a:defRPr>
                      </a:pPr>
                      <a:r>
                        <a:rPr sz="1100">
                          <a:latin typeface="Calibri"/>
                          <a:ea typeface="Calibri"/>
                          <a:cs typeface="Calibri"/>
                          <a:sym typeface="Calibri"/>
                        </a:rPr>
                        <a:t>Clean Sharer Forwarding</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Not supported</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Forward from nearest clean sharer</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Forwarding from 'Owned' state</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r>
              <a:tr h="508000">
                <a:tc>
                  <a:txBody>
                    <a:bodyPr/>
                    <a:lstStyle/>
                    <a:p>
                      <a:pPr algn="l" defTabSz="457200">
                        <a:defRPr sz="1800">
                          <a:solidFill>
                            <a:srgbClr val="000000"/>
                          </a:solidFill>
                        </a:defRPr>
                      </a:pPr>
                      <a:r>
                        <a:rPr sz="1100">
                          <a:latin typeface="Calibri"/>
                          <a:ea typeface="Calibri"/>
                          <a:cs typeface="Calibri"/>
                          <a:sym typeface="Calibri"/>
                        </a:rPr>
                        <a:t>Sharer Selection</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N/A</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Nearest by Manhattan distance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N/A</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r>
              <a:tr h="508000">
                <a:tc>
                  <a:txBody>
                    <a:bodyPr/>
                    <a:lstStyle/>
                    <a:p>
                      <a:pPr algn="l" defTabSz="457200">
                        <a:defRPr sz="1800">
                          <a:solidFill>
                            <a:srgbClr val="000000"/>
                          </a:solidFill>
                        </a:defRPr>
                      </a:pPr>
                      <a:r>
                        <a:rPr sz="1100">
                          <a:latin typeface="Calibri"/>
                          <a:ea typeface="Calibri"/>
                          <a:cs typeface="Calibri"/>
                          <a:sym typeface="Calibri"/>
                        </a:rPr>
                        <a:t>Latency Modeling</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Fixed</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Distance-based (e.g., dist × 3)</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Fixed</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r>
              <a:tr h="508000">
                <a:tc>
                  <a:txBody>
                    <a:bodyPr/>
                    <a:lstStyle/>
                    <a:p>
                      <a:pPr algn="l" defTabSz="457200">
                        <a:defRPr sz="1800">
                          <a:solidFill>
                            <a:srgbClr val="000000"/>
                          </a:solidFill>
                        </a:defRPr>
                      </a:pPr>
                      <a:r>
                        <a:rPr sz="1100">
                          <a:latin typeface="Calibri"/>
                          <a:ea typeface="Calibri"/>
                          <a:cs typeface="Calibri"/>
                          <a:sym typeface="Calibri"/>
                        </a:rPr>
                        <a:t>Cache-to-Cache Transfers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Only from dirty owner</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From dirty owner + clean sharers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From dirty owner + O state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r>
              <a:tr h="508000">
                <a:tc>
                  <a:txBody>
                    <a:bodyPr/>
                    <a:lstStyle/>
                    <a:p>
                      <a:pPr algn="l" defTabSz="457200">
                        <a:defRPr sz="1800">
                          <a:solidFill>
                            <a:srgbClr val="000000"/>
                          </a:solidFill>
                        </a:defRPr>
                      </a:pPr>
                      <a:r>
                        <a:rPr sz="1100">
                          <a:latin typeface="Calibri"/>
                          <a:ea typeface="Calibri"/>
                          <a:cs typeface="Calibri"/>
                          <a:sym typeface="Calibri"/>
                        </a:rPr>
                        <a:t>Extra States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4 (M, E, S, I)</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Same as MESI</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5 (adds Owned 'O')</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r>
              <a:tr h="508000">
                <a:tc>
                  <a:txBody>
                    <a:bodyPr/>
                    <a:lstStyle/>
                    <a:p>
                      <a:pPr algn="l" defTabSz="457200">
                        <a:defRPr sz="1800">
                          <a:solidFill>
                            <a:srgbClr val="000000"/>
                          </a:solidFill>
                        </a:defRPr>
                      </a:pPr>
                      <a:r>
                        <a:rPr sz="1100">
                          <a:latin typeface="Calibri"/>
                          <a:ea typeface="Calibri"/>
                          <a:cs typeface="Calibri"/>
                          <a:sym typeface="Calibri"/>
                        </a:rPr>
                        <a:t>Write-back Behavior</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M writes back to memory</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Same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O retains clean copy and shares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r>
              <a:tr h="508000">
                <a:tc>
                  <a:txBody>
                    <a:bodyPr/>
                    <a:lstStyle/>
                    <a:p>
                      <a:pPr algn="l" defTabSz="457200">
                        <a:defRPr sz="1800">
                          <a:solidFill>
                            <a:srgbClr val="000000"/>
                          </a:solidFill>
                        </a:defRPr>
                      </a:pPr>
                      <a:r>
                        <a:rPr sz="1100">
                          <a:latin typeface="Calibri"/>
                          <a:ea typeface="Calibri"/>
                          <a:cs typeface="Calibri"/>
                          <a:sym typeface="Calibri"/>
                        </a:rPr>
                        <a:t>Effective Hit Rate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Lower</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Higher (reuse of clean sharers)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defTabSz="457200">
                        <a:defRPr sz="1800">
                          <a:solidFill>
                            <a:srgbClr val="000000"/>
                          </a:solidFill>
                        </a:defRPr>
                      </a:pPr>
                      <a:r>
                        <a:rPr sz="1100">
                          <a:latin typeface="Calibri"/>
                          <a:ea typeface="Calibri"/>
                          <a:cs typeface="Calibri"/>
                          <a:sym typeface="Calibri"/>
                        </a:rPr>
                        <a:t>Higher (reuse of 'O' state)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r>
              <a:tr h="508000">
                <a:tc>
                  <a:txBody>
                    <a:bodyPr/>
                    <a:lstStyle/>
                    <a:p>
                      <a:pPr algn="l" defTabSz="457200">
                        <a:defRPr sz="1800">
                          <a:solidFill>
                            <a:srgbClr val="000000"/>
                          </a:solidFill>
                        </a:defRPr>
                      </a:pPr>
                      <a:r>
                        <a:rPr sz="1100">
                          <a:latin typeface="Calibri"/>
                          <a:ea typeface="Calibri"/>
                          <a:cs typeface="Calibri"/>
                          <a:sym typeface="Calibri"/>
                        </a:rPr>
                        <a:t>Overall Latency</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Higher</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Lower</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defTabSz="457200">
                        <a:defRPr sz="1800">
                          <a:solidFill>
                            <a:srgbClr val="000000"/>
                          </a:solidFill>
                        </a:defRPr>
                      </a:pPr>
                      <a:r>
                        <a:rPr sz="1100">
                          <a:latin typeface="Calibri"/>
                          <a:ea typeface="Calibri"/>
                          <a:cs typeface="Calibri"/>
                          <a:sym typeface="Calibri"/>
                        </a:rPr>
                        <a:t>Moderate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r>
            </a:tbl>
          </a:graphicData>
        </a:graphic>
      </p:graphicFrame>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Title 3"/>
          <p:cNvSpPr txBox="1"/>
          <p:nvPr>
            <p:ph type="title"/>
          </p:nvPr>
        </p:nvSpPr>
        <p:spPr>
          <a:xfrm>
            <a:off x="383032" y="470542"/>
            <a:ext cx="10546937" cy="1220148"/>
          </a:xfrm>
          <a:prstGeom prst="rect">
            <a:avLst/>
          </a:prstGeom>
        </p:spPr>
        <p:txBody>
          <a:bodyPr/>
          <a:lstStyle/>
          <a:p>
            <a:pPr/>
            <a:r>
              <a:t>No footer and slide number</a:t>
            </a:r>
          </a:p>
        </p:txBody>
      </p:sp>
      <p:sp>
        <p:nvSpPr>
          <p:cNvPr id="621" name="Content Placeholder 1"/>
          <p:cNvSpPr txBox="1"/>
          <p:nvPr>
            <p:ph type="body" idx="1"/>
          </p:nvPr>
        </p:nvSpPr>
        <p:spPr>
          <a:xfrm>
            <a:off x="383031" y="1825625"/>
            <a:ext cx="11425936" cy="4351338"/>
          </a:xfrm>
          <a:prstGeom prst="rect">
            <a:avLst/>
          </a:prstGeom>
        </p:spPr>
        <p:txBody>
          <a:bodyP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Title 6"/>
          <p:cNvSpPr txBox="1"/>
          <p:nvPr>
            <p:ph type="title"/>
          </p:nvPr>
        </p:nvSpPr>
        <p:spPr>
          <a:xfrm>
            <a:off x="383032" y="470542"/>
            <a:ext cx="10546937" cy="1220148"/>
          </a:xfrm>
          <a:prstGeom prst="rect">
            <a:avLst/>
          </a:prstGeom>
        </p:spPr>
        <p:txBody>
          <a:bodyPr/>
          <a:lstStyle/>
          <a:p>
            <a:pPr/>
            <a:r>
              <a:t>Introduction</a:t>
            </a:r>
          </a:p>
        </p:txBody>
      </p:sp>
      <p:sp>
        <p:nvSpPr>
          <p:cNvPr id="583" name="Content Placeholder 2"/>
          <p:cNvSpPr txBox="1"/>
          <p:nvPr>
            <p:ph type="body" idx="1"/>
          </p:nvPr>
        </p:nvSpPr>
        <p:spPr>
          <a:xfrm>
            <a:off x="383032" y="1825625"/>
            <a:ext cx="11425936" cy="4351338"/>
          </a:xfrm>
          <a:prstGeom prst="rect">
            <a:avLst/>
          </a:prstGeom>
        </p:spPr>
        <p:txBody>
          <a:bodyPr/>
          <a:lstStyle/>
          <a:p>
            <a:pPr marL="315468" indent="-315468" defTabSz="420623">
              <a:lnSpc>
                <a:spcPct val="100000"/>
              </a:lnSpc>
              <a:spcBef>
                <a:spcPts val="700"/>
              </a:spcBef>
              <a:defRPr sz="2944">
                <a:solidFill>
                  <a:srgbClr val="000000"/>
                </a:solidFill>
                <a:latin typeface="Calibri"/>
                <a:ea typeface="Calibri"/>
                <a:cs typeface="Calibri"/>
                <a:sym typeface="Calibri"/>
              </a:defRPr>
            </a:pPr>
            <a:r>
              <a:t>Modern processors have multiple cores, each with private caches — keeping data consistent across them is a critical challenge.</a:t>
            </a:r>
          </a:p>
          <a:p>
            <a:pPr marL="315468" indent="-315468" defTabSz="420623">
              <a:lnSpc>
                <a:spcPct val="100000"/>
              </a:lnSpc>
              <a:spcBef>
                <a:spcPts val="700"/>
              </a:spcBef>
              <a:defRPr sz="2944">
                <a:solidFill>
                  <a:srgbClr val="000000"/>
                </a:solidFill>
                <a:latin typeface="Calibri"/>
                <a:ea typeface="Calibri"/>
                <a:cs typeface="Calibri"/>
                <a:sym typeface="Calibri"/>
              </a:defRPr>
            </a:pPr>
            <a:r>
              <a:t>Cache coherence protocols like MESI ensure that all cores have a consistent view of memory, preventing bugs and stale data access.</a:t>
            </a:r>
          </a:p>
          <a:p>
            <a:pPr marL="315468" indent="-315468" defTabSz="420623">
              <a:lnSpc>
                <a:spcPct val="100000"/>
              </a:lnSpc>
              <a:spcBef>
                <a:spcPts val="700"/>
              </a:spcBef>
              <a:defRPr sz="2944">
                <a:solidFill>
                  <a:srgbClr val="000000"/>
                </a:solidFill>
                <a:latin typeface="Calibri"/>
                <a:ea typeface="Calibri"/>
                <a:cs typeface="Calibri"/>
                <a:sym typeface="Calibri"/>
              </a:defRPr>
            </a:pPr>
            <a:r>
              <a:t>Simulating MESI helps us understand real-world coherence behavior, including memory traffic, invalidations, and latency.</a:t>
            </a:r>
          </a:p>
          <a:p>
            <a:pPr marL="315468" indent="-315468" defTabSz="420623">
              <a:lnSpc>
                <a:spcPct val="100000"/>
              </a:lnSpc>
              <a:spcBef>
                <a:spcPts val="700"/>
              </a:spcBef>
              <a:defRPr sz="2944">
                <a:solidFill>
                  <a:srgbClr val="000000"/>
                </a:solidFill>
                <a:latin typeface="Calibri"/>
                <a:ea typeface="Calibri"/>
                <a:cs typeface="Calibri"/>
                <a:sym typeface="Calibri"/>
              </a:defRPr>
            </a:pPr>
            <a:r>
              <a:t>This project builds a </a:t>
            </a:r>
            <a:r>
              <a:t>custom directory-based MESI simulator</a:t>
            </a:r>
            <a:r>
              <a:t>, providing a foundation to explore </a:t>
            </a:r>
            <a:r>
              <a:t>proximity-aware</a:t>
            </a:r>
            <a:r>
              <a:t> enhancements and </a:t>
            </a:r>
            <a:r>
              <a:t>MOESI</a:t>
            </a:r>
            <a:r>
              <a:t> extensions.</a:t>
            </a:r>
          </a:p>
        </p:txBody>
      </p:sp>
      <p:sp>
        <p:nvSpPr>
          <p:cNvPr id="584" name="Slide Number Placeholder 8"/>
          <p:cNvSpPr txBox="1"/>
          <p:nvPr>
            <p:ph type="sldNum" sz="quarter" idx="4294967295"/>
          </p:nvPr>
        </p:nvSpPr>
        <p:spPr>
          <a:xfrm>
            <a:off x="11620069" y="6406784"/>
            <a:ext cx="188897" cy="264254"/>
          </a:xfrm>
          <a:prstGeom prst="rect">
            <a:avLst/>
          </a:prstGeom>
          <a:extLst>
            <a:ext uri="{C572A759-6A51-4108-AA02-DFA0A04FC94B}">
              <ma14:wrappingTextBoxFlag xmlns:ma14="http://schemas.microsoft.com/office/mac/drawingml/2011/main" val="1"/>
            </a:ext>
          </a:extLst>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Title 6"/>
          <p:cNvSpPr txBox="1"/>
          <p:nvPr>
            <p:ph type="title"/>
          </p:nvPr>
        </p:nvSpPr>
        <p:spPr>
          <a:xfrm>
            <a:off x="383032" y="470542"/>
            <a:ext cx="10546937" cy="1220148"/>
          </a:xfrm>
          <a:prstGeom prst="rect">
            <a:avLst/>
          </a:prstGeom>
        </p:spPr>
        <p:txBody>
          <a:bodyPr/>
          <a:lstStyle/>
          <a:p>
            <a:pPr/>
            <a:r>
              <a:t>Introduction</a:t>
            </a:r>
          </a:p>
        </p:txBody>
      </p:sp>
      <p:sp>
        <p:nvSpPr>
          <p:cNvPr id="587" name="Content Placeholder 2"/>
          <p:cNvSpPr txBox="1"/>
          <p:nvPr>
            <p:ph type="body" idx="1"/>
          </p:nvPr>
        </p:nvSpPr>
        <p:spPr>
          <a:xfrm>
            <a:off x="383032" y="1825625"/>
            <a:ext cx="11425936" cy="4351338"/>
          </a:xfrm>
          <a:prstGeom prst="rect">
            <a:avLst/>
          </a:prstGeom>
        </p:spPr>
        <p:txBody>
          <a:bodyPr/>
          <a:lstStyle/>
          <a:p>
            <a:pPr marL="308609" indent="-308609" defTabSz="411479">
              <a:lnSpc>
                <a:spcPct val="100000"/>
              </a:lnSpc>
              <a:spcBef>
                <a:spcPts val="600"/>
              </a:spcBef>
              <a:defRPr sz="2880">
                <a:solidFill>
                  <a:srgbClr val="000000"/>
                </a:solidFill>
                <a:latin typeface="Calibri"/>
                <a:ea typeface="Calibri"/>
                <a:cs typeface="Calibri"/>
                <a:sym typeface="Calibri"/>
              </a:defRPr>
            </a:pPr>
            <a:r>
              <a:t>Implemented a </a:t>
            </a:r>
            <a:r>
              <a:rPr b="1"/>
              <a:t>directory-based architecture</a:t>
            </a:r>
            <a:r>
              <a:t> that manages coherence using centralized metadata.</a:t>
            </a:r>
          </a:p>
          <a:p>
            <a:pPr marL="308609" indent="-308609" defTabSz="411479">
              <a:lnSpc>
                <a:spcPct val="100000"/>
              </a:lnSpc>
              <a:spcBef>
                <a:spcPts val="600"/>
              </a:spcBef>
              <a:defRPr sz="2880">
                <a:solidFill>
                  <a:srgbClr val="000000"/>
                </a:solidFill>
                <a:latin typeface="Calibri"/>
                <a:ea typeface="Calibri"/>
                <a:cs typeface="Calibri"/>
                <a:sym typeface="Calibri"/>
              </a:defRPr>
            </a:pPr>
            <a:r>
              <a:t>Collected performance metrics like cache hits, memory accesses, invalidations, and latency.</a:t>
            </a:r>
          </a:p>
          <a:p>
            <a:pPr marL="308609" indent="-308609" defTabSz="411479">
              <a:lnSpc>
                <a:spcPct val="100000"/>
              </a:lnSpc>
              <a:spcBef>
                <a:spcPts val="600"/>
              </a:spcBef>
              <a:defRPr sz="2880">
                <a:solidFill>
                  <a:srgbClr val="000000"/>
                </a:solidFill>
                <a:latin typeface="Calibri"/>
                <a:ea typeface="Calibri"/>
                <a:cs typeface="Calibri"/>
                <a:sym typeface="Calibri"/>
              </a:defRPr>
            </a:pPr>
            <a:r>
              <a:t>Designed the simulator to serve as a </a:t>
            </a:r>
            <a:r>
              <a:t>baseline for exploring proximity-aware coherence</a:t>
            </a:r>
            <a:r>
              <a:t>.</a:t>
            </a:r>
          </a:p>
          <a:p>
            <a:pPr marL="308609" indent="-308609" defTabSz="411479">
              <a:lnSpc>
                <a:spcPct val="100000"/>
              </a:lnSpc>
              <a:spcBef>
                <a:spcPts val="600"/>
              </a:spcBef>
              <a:defRPr sz="2880">
                <a:solidFill>
                  <a:srgbClr val="000000"/>
                </a:solidFill>
                <a:latin typeface="Calibri"/>
                <a:ea typeface="Calibri"/>
                <a:cs typeface="Calibri"/>
                <a:sym typeface="Calibri"/>
              </a:defRPr>
            </a:pPr>
            <a:r>
              <a:t>📍 </a:t>
            </a:r>
            <a:r>
              <a:rPr i="1"/>
              <a:t>Why proximity-aware?</a:t>
            </a:r>
            <a:r>
              <a:t> Directory protocols know all sharers — enabling </a:t>
            </a:r>
            <a:r>
              <a:rPr b="1"/>
              <a:t>nearest-neighbor forwarding</a:t>
            </a:r>
            <a:r>
              <a:t> to reduce memory traffic and latency</a:t>
            </a:r>
          </a:p>
        </p:txBody>
      </p:sp>
      <p:sp>
        <p:nvSpPr>
          <p:cNvPr id="588" name="Slide Number Placeholder 8"/>
          <p:cNvSpPr txBox="1"/>
          <p:nvPr>
            <p:ph type="sldNum" sz="quarter" idx="4294967295"/>
          </p:nvPr>
        </p:nvSpPr>
        <p:spPr>
          <a:xfrm>
            <a:off x="11620070" y="6406785"/>
            <a:ext cx="188896" cy="264253"/>
          </a:xfrm>
          <a:prstGeom prst="rect">
            <a:avLst/>
          </a:prstGeom>
          <a:extLst>
            <a:ext uri="{C572A759-6A51-4108-AA02-DFA0A04FC94B}">
              <ma14:wrappingTextBoxFlag xmlns:ma14="http://schemas.microsoft.com/office/mac/drawingml/2011/main" val="1"/>
            </a:ext>
          </a:extLst>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Title 1"/>
          <p:cNvSpPr txBox="1"/>
          <p:nvPr>
            <p:ph type="title"/>
          </p:nvPr>
        </p:nvSpPr>
        <p:spPr>
          <a:xfrm>
            <a:off x="383032" y="470542"/>
            <a:ext cx="10546937" cy="1220148"/>
          </a:xfrm>
          <a:prstGeom prst="rect">
            <a:avLst/>
          </a:prstGeom>
        </p:spPr>
        <p:txBody>
          <a:bodyPr/>
          <a:lstStyle/>
          <a:p>
            <a:pPr/>
            <a:r>
              <a:t>Background</a:t>
            </a:r>
          </a:p>
        </p:txBody>
      </p:sp>
      <p:sp>
        <p:nvSpPr>
          <p:cNvPr id="591" name="Content Placeholder 3"/>
          <p:cNvSpPr txBox="1"/>
          <p:nvPr>
            <p:ph type="body" idx="1"/>
          </p:nvPr>
        </p:nvSpPr>
        <p:spPr>
          <a:xfrm>
            <a:off x="383032" y="1825625"/>
            <a:ext cx="11425936" cy="4351338"/>
          </a:xfrm>
          <a:prstGeom prst="rect">
            <a:avLst/>
          </a:prstGeom>
        </p:spPr>
        <p:txBody>
          <a:bodyPr/>
          <a:lstStyle/>
          <a:p>
            <a:pPr/>
            <a:r>
              <a:t>Many works have compared performance of Cache Coherence protocols like MSI, MESI,MOESI.</a:t>
            </a:r>
          </a:p>
          <a:p>
            <a:pPr/>
            <a:r>
              <a:t>Traditional MESI and MOESI protocols enforce coherence via directory or bus snooping.</a:t>
            </a:r>
          </a:p>
          <a:p>
            <a:pPr/>
            <a:r>
              <a:t>MOESI improves reuse with Owned state, reducing memory traffic.</a:t>
            </a:r>
          </a:p>
          <a:p>
            <a:pPr/>
            <a:r>
              <a:t>Prior research introduces locality-aware forwarding in mesh-based CMPs.</a:t>
            </a:r>
          </a:p>
          <a:p>
            <a:pPr/>
            <a:r>
              <a:t>This work builds on proximity-aware coherence design.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Title 1"/>
          <p:cNvSpPr txBox="1"/>
          <p:nvPr>
            <p:ph type="title"/>
          </p:nvPr>
        </p:nvSpPr>
        <p:spPr>
          <a:xfrm>
            <a:off x="383032" y="470542"/>
            <a:ext cx="10546937" cy="1220148"/>
          </a:xfrm>
          <a:prstGeom prst="rect">
            <a:avLst/>
          </a:prstGeom>
        </p:spPr>
        <p:txBody>
          <a:bodyPr/>
          <a:lstStyle/>
          <a:p>
            <a:pPr/>
            <a:r>
              <a:t>Prior Work</a:t>
            </a:r>
          </a:p>
        </p:txBody>
      </p:sp>
      <p:sp>
        <p:nvSpPr>
          <p:cNvPr id="594" name="Content Placeholder 3"/>
          <p:cNvSpPr txBox="1"/>
          <p:nvPr>
            <p:ph type="body" idx="1"/>
          </p:nvPr>
        </p:nvSpPr>
        <p:spPr>
          <a:xfrm>
            <a:off x="383032" y="1825625"/>
            <a:ext cx="11425936" cy="4351338"/>
          </a:xfrm>
          <a:prstGeom prst="rect">
            <a:avLst/>
          </a:prstGeom>
        </p:spPr>
        <p:txBody>
          <a:bodyPr/>
          <a:lstStyle/>
          <a:p>
            <a:pPr marL="198881" indent="-198881" defTabSz="795527">
              <a:spcBef>
                <a:spcPts val="800"/>
              </a:spcBef>
              <a:defRPr sz="2436"/>
            </a:pPr>
            <a:r>
              <a:t>SGI Origin and DASH used directory-based coherence for scalable DSM systems.</a:t>
            </a:r>
          </a:p>
          <a:p>
            <a:pPr marL="198881" indent="-198881" defTabSz="795527">
              <a:spcBef>
                <a:spcPts val="800"/>
              </a:spcBef>
              <a:defRPr sz="2436"/>
            </a:pPr>
            <a:r>
              <a:t>Directory caches were introduced to reduce directory access latency and memory overhead.</a:t>
            </a:r>
          </a:p>
          <a:p>
            <a:pPr marL="198881" indent="-198881" defTabSz="795527">
              <a:spcBef>
                <a:spcPts val="800"/>
              </a:spcBef>
              <a:defRPr sz="2436"/>
            </a:pPr>
            <a:r>
              <a:t>CC-NUMA and COMA architectures minimized latency using spatial data placement.</a:t>
            </a:r>
          </a:p>
          <a:p>
            <a:pPr marL="198881" indent="-198881" defTabSz="795527">
              <a:spcBef>
                <a:spcPts val="800"/>
              </a:spcBef>
              <a:defRPr sz="2436"/>
            </a:pPr>
            <a:r>
              <a:t>Token Coherence decoupled correctness from performance to reduce memory access.</a:t>
            </a:r>
          </a:p>
          <a:p>
            <a:pPr marL="198881" indent="-198881" defTabSz="795527">
              <a:spcBef>
                <a:spcPts val="800"/>
              </a:spcBef>
              <a:defRPr sz="2436"/>
            </a:pPr>
            <a:r>
              <a:t>Cooperative caching leveraged neighboring caches to reduce off-chip accesses.</a:t>
            </a:r>
          </a:p>
          <a:p>
            <a:pPr marL="198881" indent="-198881" defTabSz="795527">
              <a:spcBef>
                <a:spcPts val="800"/>
              </a:spcBef>
              <a:defRPr sz="2436"/>
            </a:pPr>
            <a:r>
              <a:t>CMP directory-based protocols assumed fixed directory placement, not proximity.</a:t>
            </a:r>
          </a:p>
          <a:p>
            <a:pPr marL="198881" indent="-198881" defTabSz="795527">
              <a:spcBef>
                <a:spcPts val="800"/>
              </a:spcBef>
              <a:defRPr sz="2436"/>
            </a:pPr>
            <a:r>
              <a:t>In-network coherence moved control into routers for latency optimization.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Title 1"/>
          <p:cNvSpPr txBox="1"/>
          <p:nvPr>
            <p:ph type="title"/>
          </p:nvPr>
        </p:nvSpPr>
        <p:spPr>
          <a:xfrm>
            <a:off x="383032" y="470542"/>
            <a:ext cx="10546937" cy="1220148"/>
          </a:xfrm>
          <a:prstGeom prst="rect">
            <a:avLst/>
          </a:prstGeom>
        </p:spPr>
        <p:txBody>
          <a:bodyPr/>
          <a:lstStyle/>
          <a:p>
            <a:pPr/>
            <a:r>
              <a:t>Current Work</a:t>
            </a:r>
          </a:p>
        </p:txBody>
      </p:sp>
      <p:sp>
        <p:nvSpPr>
          <p:cNvPr id="597" name="Content Placeholder 3"/>
          <p:cNvSpPr txBox="1"/>
          <p:nvPr>
            <p:ph type="body" idx="1"/>
          </p:nvPr>
        </p:nvSpPr>
        <p:spPr>
          <a:xfrm>
            <a:off x="383032" y="1825625"/>
            <a:ext cx="11425936" cy="4351338"/>
          </a:xfrm>
          <a:prstGeom prst="rect">
            <a:avLst/>
          </a:prstGeom>
        </p:spPr>
        <p:txBody>
          <a:bodyPr/>
          <a:lstStyle/>
          <a:p>
            <a:pPr/>
            <a:r>
              <a:t>Many different approaches are ongoing in Cache Coherence protocols to handle latency, memory accesses and other performance metrics.</a:t>
            </a:r>
          </a:p>
          <a:p>
            <a:pPr/>
            <a:r>
              <a:rPr b="1"/>
              <a:t>Hybrid and Adaptive Coherence Protocols :</a:t>
            </a:r>
            <a:r>
              <a:t> Dynamically switch between coherence actions based on workload and uses the closest sharer to reduce cache-to-cache latency.</a:t>
            </a:r>
          </a:p>
          <a:p>
            <a:pPr>
              <a:defRPr b="1"/>
            </a:pPr>
            <a:r>
              <a:t>Peer-to-Peer Cache Forwarding : </a:t>
            </a:r>
            <a:r>
              <a:rPr b="0"/>
              <a:t>enables the home node to select the nearest valid sharer from the directory and forward data directly to the requester, reducing memory access latency and coherence overhead—an early form of proximity-aware coherence.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Title 1"/>
          <p:cNvSpPr txBox="1"/>
          <p:nvPr>
            <p:ph type="title"/>
          </p:nvPr>
        </p:nvSpPr>
        <p:spPr>
          <a:xfrm>
            <a:off x="383032" y="470542"/>
            <a:ext cx="10546937" cy="1220148"/>
          </a:xfrm>
          <a:prstGeom prst="rect">
            <a:avLst/>
          </a:prstGeom>
        </p:spPr>
        <p:txBody>
          <a:bodyPr/>
          <a:lstStyle/>
          <a:p>
            <a:pPr/>
            <a:r>
              <a:t>Current Work</a:t>
            </a:r>
          </a:p>
        </p:txBody>
      </p:sp>
      <p:sp>
        <p:nvSpPr>
          <p:cNvPr id="600" name="Content Placeholder 3"/>
          <p:cNvSpPr txBox="1"/>
          <p:nvPr>
            <p:ph type="body" idx="1"/>
          </p:nvPr>
        </p:nvSpPr>
        <p:spPr>
          <a:xfrm>
            <a:off x="383032" y="1825625"/>
            <a:ext cx="11425936" cy="4351338"/>
          </a:xfrm>
          <a:prstGeom prst="rect">
            <a:avLst/>
          </a:prstGeom>
        </p:spPr>
        <p:txBody>
          <a:bodyPr/>
          <a:lstStyle/>
          <a:p>
            <a:pPr/>
            <a:r>
              <a:rPr b="1"/>
              <a:t> Timestamp-Based Coherence (Library Cache Coherence – LCC) : </a:t>
            </a:r>
            <a:r>
              <a:t>Shift toward </a:t>
            </a:r>
            <a:r>
              <a:rPr b="1"/>
              <a:t>temporal coordination</a:t>
            </a:r>
            <a:r>
              <a:t> instead of spatial invalidation using auto-expiring timestamps instead of multicast invalidations. Achieves 1.85× lower latency vs MESI directory, even with a simple timestamp policy.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Title 3"/>
          <p:cNvSpPr txBox="1"/>
          <p:nvPr>
            <p:ph type="title"/>
          </p:nvPr>
        </p:nvSpPr>
        <p:spPr>
          <a:xfrm>
            <a:off x="383032" y="470542"/>
            <a:ext cx="10546937" cy="1220148"/>
          </a:xfrm>
          <a:prstGeom prst="rect">
            <a:avLst/>
          </a:prstGeom>
        </p:spPr>
        <p:txBody>
          <a:bodyPr/>
          <a:lstStyle/>
          <a:p>
            <a:pPr/>
            <a:r>
              <a:t>Methodology</a:t>
            </a:r>
          </a:p>
        </p:txBody>
      </p:sp>
      <p:sp>
        <p:nvSpPr>
          <p:cNvPr id="603" name="Content Placeholder 2"/>
          <p:cNvSpPr txBox="1"/>
          <p:nvPr>
            <p:ph type="body" idx="1"/>
          </p:nvPr>
        </p:nvSpPr>
        <p:spPr>
          <a:xfrm>
            <a:off x="383031" y="1825625"/>
            <a:ext cx="11425936" cy="4351338"/>
          </a:xfrm>
          <a:prstGeom prst="rect">
            <a:avLst/>
          </a:prstGeom>
        </p:spPr>
        <p:txBody>
          <a:bodyPr/>
          <a:lstStyle/>
          <a:p>
            <a:pPr marL="264032" indent="-264032" defTabSz="352043">
              <a:lnSpc>
                <a:spcPct val="100000"/>
              </a:lnSpc>
              <a:spcBef>
                <a:spcPts val="500"/>
              </a:spcBef>
              <a:defRPr sz="2464">
                <a:solidFill>
                  <a:srgbClr val="000000"/>
                </a:solidFill>
                <a:latin typeface="Calibri"/>
                <a:ea typeface="Calibri"/>
                <a:cs typeface="Calibri"/>
                <a:sym typeface="Calibri"/>
              </a:defRPr>
            </a:pPr>
            <a:r>
              <a:t>Implemented three coherence protocols in a custom C++ simulator following paper “Proximity-Aware Directory-based Coherence for Multi-core Processor Architectures”  :</a:t>
            </a:r>
          </a:p>
          <a:p>
            <a:pPr lvl="4" marL="0" indent="704087" defTabSz="352043">
              <a:lnSpc>
                <a:spcPct val="100000"/>
              </a:lnSpc>
              <a:spcBef>
                <a:spcPts val="500"/>
              </a:spcBef>
              <a:buSzTx/>
              <a:buFontTx/>
              <a:buNone/>
              <a:defRPr sz="2464">
                <a:solidFill>
                  <a:srgbClr val="000000"/>
                </a:solidFill>
                <a:latin typeface="Calibri"/>
                <a:ea typeface="Calibri"/>
                <a:cs typeface="Calibri"/>
                <a:sym typeface="Calibri"/>
              </a:defRPr>
            </a:pPr>
            <a:r>
              <a:t>1. Baseline MESI (Directory-based)</a:t>
            </a:r>
          </a:p>
          <a:p>
            <a:pPr lvl="4" marL="0" indent="704087" defTabSz="352043">
              <a:lnSpc>
                <a:spcPct val="100000"/>
              </a:lnSpc>
              <a:spcBef>
                <a:spcPts val="500"/>
              </a:spcBef>
              <a:buSzTx/>
              <a:buFontTx/>
              <a:buNone/>
              <a:defRPr sz="2464">
                <a:solidFill>
                  <a:srgbClr val="000000"/>
                </a:solidFill>
                <a:latin typeface="Calibri"/>
                <a:ea typeface="Calibri"/>
                <a:cs typeface="Calibri"/>
                <a:sym typeface="Calibri"/>
              </a:defRPr>
            </a:pPr>
            <a:r>
              <a:t>2. MOESI (adds Owned state for reuse)</a:t>
            </a:r>
          </a:p>
          <a:p>
            <a:pPr lvl="4" marL="0" indent="704087" defTabSz="352043">
              <a:lnSpc>
                <a:spcPct val="100000"/>
              </a:lnSpc>
              <a:spcBef>
                <a:spcPts val="500"/>
              </a:spcBef>
              <a:buSzTx/>
              <a:buFontTx/>
              <a:buNone/>
              <a:defRPr sz="2464">
                <a:solidFill>
                  <a:srgbClr val="000000"/>
                </a:solidFill>
                <a:latin typeface="Calibri"/>
                <a:ea typeface="Calibri"/>
                <a:cs typeface="Calibri"/>
                <a:sym typeface="Calibri"/>
              </a:defRPr>
            </a:pPr>
            <a:r>
              <a:t>3. Proximity-Aware MESI (forwards from nearest sharer)</a:t>
            </a:r>
          </a:p>
          <a:p>
            <a:pPr marL="264032" indent="-264032" defTabSz="352043">
              <a:lnSpc>
                <a:spcPct val="100000"/>
              </a:lnSpc>
              <a:spcBef>
                <a:spcPts val="500"/>
              </a:spcBef>
              <a:defRPr sz="2464">
                <a:solidFill>
                  <a:srgbClr val="000000"/>
                </a:solidFill>
                <a:latin typeface="Calibri"/>
                <a:ea typeface="Calibri"/>
                <a:cs typeface="Calibri"/>
                <a:sym typeface="Calibri"/>
              </a:defRPr>
            </a:pPr>
            <a:r>
              <a:t>Used a 4x4 2D mesh of 16 cores with private L2 caches</a:t>
            </a:r>
          </a:p>
          <a:p>
            <a:pPr marL="264032" indent="-264032" defTabSz="352043">
              <a:lnSpc>
                <a:spcPct val="100000"/>
              </a:lnSpc>
              <a:spcBef>
                <a:spcPts val="500"/>
              </a:spcBef>
              <a:defRPr sz="2464">
                <a:solidFill>
                  <a:srgbClr val="000000"/>
                </a:solidFill>
                <a:latin typeface="Calibri"/>
                <a:ea typeface="Calibri"/>
                <a:cs typeface="Calibri"/>
                <a:sym typeface="Calibri"/>
              </a:defRPr>
            </a:pPr>
            <a:r>
              <a:t>Custom Benchmarks: private, shared read, write-sharing, hybrid, distance-aware, etc.</a:t>
            </a:r>
          </a:p>
          <a:p>
            <a:pPr marL="264032" indent="-264032" defTabSz="352043">
              <a:lnSpc>
                <a:spcPct val="100000"/>
              </a:lnSpc>
              <a:spcBef>
                <a:spcPts val="500"/>
              </a:spcBef>
              <a:defRPr sz="2464">
                <a:solidFill>
                  <a:srgbClr val="000000"/>
                </a:solidFill>
                <a:latin typeface="Calibri"/>
                <a:ea typeface="Calibri"/>
                <a:cs typeface="Calibri"/>
                <a:sym typeface="Calibri"/>
              </a:defRPr>
            </a:pPr>
            <a:r>
              <a:t>Comparison Metrics: Memory Accesses, Cache-to-Cache Transfers, Latency, Effective Hit Rate</a:t>
            </a:r>
          </a:p>
        </p:txBody>
      </p:sp>
      <p:sp>
        <p:nvSpPr>
          <p:cNvPr id="604" name="Slide Number Placeholder 8"/>
          <p:cNvSpPr txBox="1"/>
          <p:nvPr>
            <p:ph type="sldNum" sz="quarter" idx="4294967295"/>
          </p:nvPr>
        </p:nvSpPr>
        <p:spPr>
          <a:xfrm>
            <a:off x="11620070" y="6406785"/>
            <a:ext cx="188896" cy="264253"/>
          </a:xfrm>
          <a:prstGeom prst="rect">
            <a:avLst/>
          </a:prstGeom>
          <a:extLst>
            <a:ext uri="{C572A759-6A51-4108-AA02-DFA0A04FC94B}">
              <ma14:wrappingTextBoxFlag xmlns:ma14="http://schemas.microsoft.com/office/mac/drawingml/2011/main" val="1"/>
            </a:ext>
          </a:extLst>
        </p:spPr>
        <p:txBody>
          <a:bodyPr anchor="ctr"/>
          <a:lstStyle>
            <a:lvl1pPr>
              <a:defRPr sz="1200">
                <a:solidFill>
                  <a:srgbClr val="732F2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Title 3"/>
          <p:cNvSpPr txBox="1"/>
          <p:nvPr>
            <p:ph type="title"/>
          </p:nvPr>
        </p:nvSpPr>
        <p:spPr>
          <a:xfrm>
            <a:off x="383032" y="470542"/>
            <a:ext cx="10546937" cy="1220148"/>
          </a:xfrm>
          <a:prstGeom prst="rect">
            <a:avLst/>
          </a:prstGeom>
        </p:spPr>
        <p:txBody>
          <a:bodyPr/>
          <a:lstStyle/>
          <a:p>
            <a:pPr/>
            <a:r>
              <a:t>System Architecture</a:t>
            </a:r>
          </a:p>
        </p:txBody>
      </p:sp>
      <p:sp>
        <p:nvSpPr>
          <p:cNvPr id="607" name="Slide Number Placeholder 8"/>
          <p:cNvSpPr txBox="1"/>
          <p:nvPr>
            <p:ph type="sldNum" sz="quarter" idx="4294967295"/>
          </p:nvPr>
        </p:nvSpPr>
        <p:spPr>
          <a:xfrm>
            <a:off x="11620070" y="6406785"/>
            <a:ext cx="188896" cy="264253"/>
          </a:xfrm>
          <a:prstGeom prst="rect">
            <a:avLst/>
          </a:prstGeom>
          <a:extLst>
            <a:ext uri="{C572A759-6A51-4108-AA02-DFA0A04FC94B}">
              <ma14:wrappingTextBoxFlag xmlns:ma14="http://schemas.microsoft.com/office/mac/drawingml/2011/main" val="1"/>
            </a:ext>
          </a:extLst>
        </p:spPr>
        <p:txBody>
          <a:bodyPr anchor="ctr"/>
          <a:lstStyle>
            <a:lvl1pPr>
              <a:defRPr sz="1200">
                <a:solidFill>
                  <a:srgbClr val="732F2F"/>
                </a:solidFill>
              </a:defRPr>
            </a:lvl1pPr>
          </a:lstStyle>
          <a:p>
            <a:pPr/>
            <a:fld id="{86CB4B4D-7CA3-9044-876B-883B54F8677D}" type="slidenum"/>
          </a:p>
        </p:txBody>
      </p:sp>
      <p:pic>
        <p:nvPicPr>
          <p:cNvPr id="608" name="Picture 2" descr="Picture 2"/>
          <p:cNvPicPr>
            <a:picLocks noChangeAspect="1"/>
          </p:cNvPicPr>
          <p:nvPr/>
        </p:nvPicPr>
        <p:blipFill>
          <a:blip r:embed="rId2">
            <a:extLst/>
          </a:blip>
          <a:stretch>
            <a:fillRect/>
          </a:stretch>
        </p:blipFill>
        <p:spPr>
          <a:xfrm>
            <a:off x="6926392" y="1627219"/>
            <a:ext cx="4739350" cy="4739349"/>
          </a:xfrm>
          <a:prstGeom prst="rect">
            <a:avLst/>
          </a:prstGeom>
          <a:ln w="12700">
            <a:miter lim="400000"/>
          </a:ln>
        </p:spPr>
      </p:pic>
      <p:sp>
        <p:nvSpPr>
          <p:cNvPr id="609" name="Each core has a private L2 cache, forming a tiled multi-core architecture.…"/>
          <p:cNvSpPr txBox="1"/>
          <p:nvPr/>
        </p:nvSpPr>
        <p:spPr>
          <a:xfrm>
            <a:off x="392546" y="1638266"/>
            <a:ext cx="6652952" cy="49741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20315" indent="-120315" defTabSz="457200">
              <a:spcBef>
                <a:spcPts val="1200"/>
              </a:spcBef>
              <a:buSzPct val="100000"/>
              <a:buChar char="•"/>
              <a:defRPr sz="1600">
                <a:solidFill>
                  <a:srgbClr val="000000"/>
                </a:solidFill>
                <a:latin typeface="Calibri"/>
                <a:ea typeface="Calibri"/>
                <a:cs typeface="Calibri"/>
                <a:sym typeface="Calibri"/>
              </a:defRPr>
            </a:pPr>
            <a:r>
              <a:t>Each core has a private L2 cache, forming a tiled multi-core architecture.</a:t>
            </a:r>
          </a:p>
          <a:p>
            <a:pPr marL="120315" indent="-120315" defTabSz="457200">
              <a:spcBef>
                <a:spcPts val="1200"/>
              </a:spcBef>
              <a:buSzPct val="100000"/>
              <a:buChar char="•"/>
              <a:defRPr sz="1600">
                <a:solidFill>
                  <a:srgbClr val="000000"/>
                </a:solidFill>
                <a:latin typeface="Calibri"/>
                <a:ea typeface="Calibri"/>
                <a:cs typeface="Calibri"/>
                <a:sym typeface="Calibri"/>
              </a:defRPr>
            </a:pPr>
            <a:r>
              <a:t>A centralized Directory Controller maintains MESI states and sharer lists for cache blocks.</a:t>
            </a:r>
          </a:p>
          <a:p>
            <a:pPr marL="120315" indent="-120315" defTabSz="457200">
              <a:spcBef>
                <a:spcPts val="1200"/>
              </a:spcBef>
              <a:buSzPct val="100000"/>
              <a:buChar char="•"/>
              <a:defRPr sz="1600">
                <a:solidFill>
                  <a:srgbClr val="000000"/>
                </a:solidFill>
                <a:latin typeface="Calibri"/>
                <a:ea typeface="Calibri"/>
                <a:cs typeface="Calibri"/>
                <a:sym typeface="Calibri"/>
              </a:defRPr>
            </a:pPr>
            <a:r>
              <a:t>On a cache miss, the directory:</a:t>
            </a:r>
          </a:p>
          <a:p>
            <a:pPr marL="457200" indent="-317500" defTabSz="457200">
              <a:spcBef>
                <a:spcPts val="1200"/>
              </a:spcBef>
              <a:buSzPct val="100000"/>
              <a:buFont typeface="Times Roman"/>
              <a:buChar char="•"/>
              <a:defRPr sz="1600">
                <a:solidFill>
                  <a:srgbClr val="000000"/>
                </a:solidFill>
                <a:latin typeface="Calibri"/>
                <a:ea typeface="Calibri"/>
                <a:cs typeface="Calibri"/>
                <a:sym typeface="Calibri"/>
              </a:defRPr>
            </a:pPr>
            <a:r>
              <a:t>Identifies sharers of the requested block.</a:t>
            </a:r>
          </a:p>
          <a:p>
            <a:pPr marL="457200" indent="-317500" defTabSz="457200">
              <a:spcBef>
                <a:spcPts val="1200"/>
              </a:spcBef>
              <a:buSzPct val="100000"/>
              <a:buFont typeface="Times Roman"/>
              <a:buChar char="•"/>
              <a:defRPr sz="1600">
                <a:solidFill>
                  <a:srgbClr val="000000"/>
                </a:solidFill>
                <a:latin typeface="Calibri"/>
                <a:ea typeface="Calibri"/>
                <a:cs typeface="Calibri"/>
                <a:sym typeface="Calibri"/>
              </a:defRPr>
            </a:pPr>
            <a:r>
              <a:t>Selects the closest sharer to minimize data transfer latency.</a:t>
            </a:r>
          </a:p>
          <a:p>
            <a:pPr marL="120315" indent="-120315" defTabSz="457200">
              <a:spcBef>
                <a:spcPts val="1200"/>
              </a:spcBef>
              <a:buSzPct val="100000"/>
              <a:buChar char="•"/>
              <a:defRPr sz="1600">
                <a:solidFill>
                  <a:srgbClr val="000000"/>
                </a:solidFill>
                <a:latin typeface="Calibri"/>
                <a:ea typeface="Calibri"/>
                <a:cs typeface="Calibri"/>
                <a:sym typeface="Calibri"/>
              </a:defRPr>
            </a:pPr>
            <a:r>
              <a:t>The selected sharer performs a cache-to-cache transfer directly to the requester.</a:t>
            </a:r>
          </a:p>
          <a:p>
            <a:pPr marL="120315" indent="-120315" defTabSz="457200">
              <a:spcBef>
                <a:spcPts val="1200"/>
              </a:spcBef>
              <a:buSzPct val="100000"/>
              <a:buChar char="•"/>
              <a:defRPr sz="1600">
                <a:solidFill>
                  <a:srgbClr val="000000"/>
                </a:solidFill>
                <a:latin typeface="Calibri"/>
                <a:ea typeface="Calibri"/>
                <a:cs typeface="Calibri"/>
                <a:sym typeface="Calibri"/>
              </a:defRPr>
            </a:pPr>
            <a:r>
              <a:t>If no sharer has the block, data is fetched from main memory.</a:t>
            </a:r>
          </a:p>
          <a:p>
            <a:pPr marL="120315" indent="-120315" defTabSz="457200">
              <a:spcBef>
                <a:spcPts val="1200"/>
              </a:spcBef>
              <a:buSzPct val="100000"/>
              <a:buChar char="•"/>
              <a:defRPr sz="1600">
                <a:solidFill>
                  <a:srgbClr val="000000"/>
                </a:solidFill>
                <a:latin typeface="Calibri"/>
                <a:ea typeface="Calibri"/>
                <a:cs typeface="Calibri"/>
                <a:sym typeface="Calibri"/>
              </a:defRPr>
            </a:pPr>
            <a:r>
              <a:t>Invalidation messages are sent via the interconnect to maintain coherence on writes.</a:t>
            </a:r>
          </a:p>
          <a:p>
            <a:pPr marL="120315" indent="-120315" defTabSz="457200">
              <a:spcBef>
                <a:spcPts val="1200"/>
              </a:spcBef>
              <a:buSzPct val="100000"/>
              <a:buChar char="•"/>
              <a:defRPr sz="1600">
                <a:solidFill>
                  <a:srgbClr val="000000"/>
                </a:solidFill>
                <a:latin typeface="Calibri"/>
                <a:ea typeface="Calibri"/>
                <a:cs typeface="Calibri"/>
                <a:sym typeface="Calibri"/>
              </a:defRPr>
            </a:pPr>
            <a:r>
              <a:t>All communication (data, invalidations, memory access) flows through the on-chip interconnect.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1_Covers-Dividers">
  <a:themeElements>
    <a:clrScheme name="1_Covers-Dividers">
      <a:dk1>
        <a:srgbClr val="333333"/>
      </a:dk1>
      <a:lt1>
        <a:srgbClr val="500000"/>
      </a:lt1>
      <a:dk2>
        <a:srgbClr val="A7A7A7"/>
      </a:dk2>
      <a:lt2>
        <a:srgbClr val="535353"/>
      </a:lt2>
      <a:accent1>
        <a:srgbClr val="732E2E"/>
      </a:accent1>
      <a:accent2>
        <a:srgbClr val="707070"/>
      </a:accent2>
      <a:accent3>
        <a:srgbClr val="026383"/>
      </a:accent3>
      <a:accent4>
        <a:srgbClr val="3DD388"/>
      </a:accent4>
      <a:accent5>
        <a:srgbClr val="FCE201"/>
      </a:accent5>
      <a:accent6>
        <a:srgbClr val="E3002B"/>
      </a:accent6>
      <a:hlink>
        <a:srgbClr val="0000FF"/>
      </a:hlink>
      <a:folHlink>
        <a:srgbClr val="FF00FF"/>
      </a:folHlink>
    </a:clrScheme>
    <a:fontScheme name="1_Covers-Dividers">
      <a:majorFont>
        <a:latin typeface="Arial"/>
        <a:ea typeface="Arial"/>
        <a:cs typeface="Arial"/>
      </a:majorFont>
      <a:minorFont>
        <a:latin typeface="Helvetica"/>
        <a:ea typeface="Helvetica"/>
        <a:cs typeface="Helvetica"/>
      </a:minorFont>
    </a:fontScheme>
    <a:fmtScheme name="1_Covers-Divider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Covers-Dividers">
  <a:themeElements>
    <a:clrScheme name="1_Covers-Dividers">
      <a:dk1>
        <a:srgbClr val="000000"/>
      </a:dk1>
      <a:lt1>
        <a:srgbClr val="FFFFFF"/>
      </a:lt1>
      <a:dk2>
        <a:srgbClr val="A7A7A7"/>
      </a:dk2>
      <a:lt2>
        <a:srgbClr val="535353"/>
      </a:lt2>
      <a:accent1>
        <a:srgbClr val="732E2E"/>
      </a:accent1>
      <a:accent2>
        <a:srgbClr val="707070"/>
      </a:accent2>
      <a:accent3>
        <a:srgbClr val="026383"/>
      </a:accent3>
      <a:accent4>
        <a:srgbClr val="3DD388"/>
      </a:accent4>
      <a:accent5>
        <a:srgbClr val="FCE201"/>
      </a:accent5>
      <a:accent6>
        <a:srgbClr val="E3002B"/>
      </a:accent6>
      <a:hlink>
        <a:srgbClr val="0000FF"/>
      </a:hlink>
      <a:folHlink>
        <a:srgbClr val="FF00FF"/>
      </a:folHlink>
    </a:clrScheme>
    <a:fontScheme name="1_Covers-Dividers">
      <a:majorFont>
        <a:latin typeface="Arial"/>
        <a:ea typeface="Arial"/>
        <a:cs typeface="Arial"/>
      </a:majorFont>
      <a:minorFont>
        <a:latin typeface="Helvetica"/>
        <a:ea typeface="Helvetica"/>
        <a:cs typeface="Helvetica"/>
      </a:minorFont>
    </a:fontScheme>
    <a:fmtScheme name="1_Covers-Divider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